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V1,C,V1,C,C,Bridge 3X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V1,C,V1,C,C,Bridge 3X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V1,C,V1,C,C,Bridge 3X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201479" y="1995055"/>
            <a:ext cx="12191999" cy="4013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Open the eyes of my heart, Lord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Open the eyes of my heart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want to see You, I want to see You.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309966" y="1449092"/>
            <a:ext cx="12693111" cy="5641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 see You high and lifted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Shining in the light of Your glory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Pour out Your power and love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As we sing, “Holy, holy holy!”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387458" y="2464232"/>
            <a:ext cx="12315986" cy="375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Holy, holy holy,     Holy, holy holy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Holy, holy, holy,     I want to see You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