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06401" y="609600"/>
            <a:ext cx="11480799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294467" y="1658318"/>
            <a:ext cx="12191999" cy="5455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Over all the earth, you reign on high</a:t>
            </a:r>
            <a:b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Every mountain stream, every sunset sky,</a:t>
            </a:r>
            <a:b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But my one request, lord my only aim</a:t>
            </a:r>
            <a:b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Is that You’d reign in me again.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232474" y="1669486"/>
            <a:ext cx="12321153" cy="6049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5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Lord reign in me, reign in Your power</a:t>
            </a:r>
            <a:br>
              <a:rPr b="0" i="0" lang="en-US" sz="5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Over all my dreams, in my darkest hour</a:t>
            </a:r>
            <a:br>
              <a:rPr b="0" i="0" lang="en-US" sz="5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You are the Lord of all I am</a:t>
            </a:r>
            <a:br>
              <a:rPr b="0" i="0" lang="en-US" sz="5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So won’t You reign in me again.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149817" y="1530000"/>
            <a:ext cx="12042183" cy="6278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Over every thought, over every word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May my life reflect the beauty of my Lord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‘Cause You mean more to me 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 any earthly thing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 won’t You reign in me again.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154982" y="1762476"/>
            <a:ext cx="12192000" cy="6126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Lord reign in me, reign in Your power</a:t>
            </a:r>
            <a:br>
              <a:rPr b="0" i="0" lang="en-US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Over all my dreams, in my darkest hour</a:t>
            </a:r>
            <a:br>
              <a:rPr b="0" i="0" lang="en-US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are the Lord of all I am</a:t>
            </a:r>
            <a:br>
              <a:rPr b="0" i="0" lang="en-US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 won’t You reign in me again.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