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81610b26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81610b2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1610b26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81610b2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250950" y="374550"/>
            <a:ext cx="11690100" cy="6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200" u="none" cap="none" strike="noStrike">
                <a:solidFill>
                  <a:srgbClr val="F2F2F2"/>
                </a:solidFill>
              </a:rPr>
              <a:t>Seek ye first the kingdom of God</a:t>
            </a:r>
            <a:endParaRPr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200" u="none" cap="none" strike="noStrike">
                <a:solidFill>
                  <a:srgbClr val="F2F2F2"/>
                </a:solidFill>
              </a:rPr>
              <a:t>And His righteousness</a:t>
            </a:r>
            <a:endParaRPr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200" u="none" cap="none" strike="noStrike">
                <a:solidFill>
                  <a:srgbClr val="F2F2F2"/>
                </a:solidFill>
              </a:rPr>
              <a:t>And all these things shall be added unto you</a:t>
            </a:r>
            <a:endParaRPr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200" u="none" cap="none" strike="noStrike">
                <a:solidFill>
                  <a:srgbClr val="F2F2F2"/>
                </a:solidFill>
              </a:rPr>
              <a:t>Allelu, alleluia</a:t>
            </a:r>
            <a:endParaRPr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/>
              <a:t>Alleluia, alleluia</a:t>
            </a:r>
            <a:endParaRPr b="0"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/>
              <a:t>Alleluia, alleluia, alleluia</a:t>
            </a:r>
            <a:endParaRPr b="0"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ctrTitle"/>
          </p:nvPr>
        </p:nvSpPr>
        <p:spPr>
          <a:xfrm>
            <a:off x="250950" y="374550"/>
            <a:ext cx="11690100" cy="6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Ask and it shall be given unto you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Seek and ye shall find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Knock and the door shall be opened unto you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Allelu, alleluia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/>
              <a:t>Alleluia, alleluia</a:t>
            </a:r>
            <a:endParaRPr b="0"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/>
              <a:t>Alleluia, alleluia, alleluia</a:t>
            </a:r>
            <a:endParaRPr b="0"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250950" y="374550"/>
            <a:ext cx="11690100" cy="6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Man does not live by bread alone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But by every word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That proceeds from the mouth of God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>
                <a:solidFill>
                  <a:srgbClr val="F2F2F2"/>
                </a:solidFill>
              </a:rPr>
              <a:t>Allelu, alleluia</a:t>
            </a:r>
            <a:endParaRPr b="0" sz="42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/>
              <a:t>Alleluia, alleluia</a:t>
            </a:r>
            <a:endParaRPr b="0" sz="4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200"/>
              <a:t>Alleluia, alleluia, alleluia</a:t>
            </a:r>
            <a:endParaRPr b="0"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