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9144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9144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263470" y="1402593"/>
            <a:ext cx="12192000" cy="559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Господь, любви Твоей свет сияет,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Горит огнём среди тьмы и мрака.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Иисус свет миру сияет над нами,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Истинным словом Он освобождает,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Сияй надо мной, сияй надо мной!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185981" y="1658318"/>
            <a:ext cx="12315986" cy="5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Сияй, Иисус, сияй, Славою Отца наполни землю.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Пылай, Дух, пылай, Зажигай огнём сердца.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Струись, река, струись, Наполняй народы благодатью, Пошли Слово, Господь,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да будет свет!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216978" y="1415513"/>
            <a:ext cx="12191999" cy="5442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Твоё присутствие прихожу 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Мир теней светом заменю 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Омытый кровью Твоей засияю,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 исцеляй меня, тьму удаляя,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Сияй надо мной, Сияй надо мной!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325464" y="1379349"/>
            <a:ext cx="12191999" cy="5840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Сияй, Иисус, сияй,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Славою Отца наполни землю.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Пылай, Дух, пылай, Зажигай огнём сердца.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Струись, река, струись, Наполняй народы благодатью, Пошли Слово, Господь,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да будет свет!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