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981560" y="1270861"/>
            <a:ext cx="9144000" cy="407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Silent Night! Holy Night!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is calm, all is bright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Round yon virgin mother and Child,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Holy Infant, so tender and mild—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Sleep in heavenly peace,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Sleep in heavenly peace.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966061" y="1100379"/>
            <a:ext cx="9144000" cy="444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Silent night! Holy night!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Shepherds quake at the sight;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Glories stream from heaven afar,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Heav’nly hosts sing alleluia!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Christ the Savior is born!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Christ the Savior is born!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888570" y="619932"/>
            <a:ext cx="7385049" cy="543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Silent night! Holy night!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Son of God, love’s pure light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Radiant beams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Thy holy face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the dawn of redeeming grace—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Lord, at Thy birth,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Lord, at Thy birth.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