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a6063d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a6063d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a6063d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a6063d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725800"/>
            <a:ext cx="85206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Speak, O Lord, as we come to You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receive the food of Your Holy Word.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Take Your truth, plant it deep in us;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Shape and fashion us in Your likeness,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the light of Christ might be seen today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our acts of love and our deeds of faith.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Speak, O Lord, and fulfill in us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All Your purposes for Your glory.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662100"/>
            <a:ext cx="85206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Teach us, Lord, full obedience,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Holy reverence, true humility;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Test our thoughts and our attitudes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 the radiance of Your purity.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Cause our faith to rise; cause our eyes to see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majestic love and authority.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Words of pow'r that can never fail—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Let their truth prevail over unbelief.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844650"/>
            <a:ext cx="85206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Speak, O Lord, and renew our minds;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Help us grasp the heights of Your plans for us—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Truths unchanged from the dawn of time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will echo down through eternity.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by grace we'll stand on Your promises,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by faith we'll walk as You walk with us.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Speak, O Lord, till Your church is built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the earth is filled with Your glory.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