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a68b88a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a68b88a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fa68b88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fa68b88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a68b88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a68b88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a68b88a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a68b88a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a68b88a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a68b88a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919050"/>
            <a:ext cx="8520600" cy="3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 were the Word at the beginning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One With God the Lord Most High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Your hidden glory in creation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Now revealed in You our Christ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718475"/>
            <a:ext cx="85206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a beautiful Name it is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a beautiful Name it is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Name of Jesus Christ my King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a beautiful Name it is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Nothing compares to this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a beautiful Name it is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Name of Jesus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1017650"/>
            <a:ext cx="8520600" cy="3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 didn't want heaven without us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 Jesus, You brought heaven down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My sin was great, Your love was greater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could separate us now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11700" y="733350"/>
            <a:ext cx="8520600" cy="3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a beautiful Name it is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a beautiful Name it is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Name of Jesus Christ my King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a beautiful Name it is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Nothing compares to this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a beautiful Name it is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Name of Jesus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311700" y="464825"/>
            <a:ext cx="8520600" cy="4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Death could not hold You, the veil tore before You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 silenced the boast, of sin and grave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heavens are roaring, the praise of Your glory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For You are raised to life again.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 have no rival, You have no equal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Now and forever, Our God reigns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Yours is the Kingdom, Yours is the glory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Yours is the Name, above all names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subTitle"/>
          </p:nvPr>
        </p:nvSpPr>
        <p:spPr>
          <a:xfrm>
            <a:off x="311700" y="711075"/>
            <a:ext cx="8520600" cy="3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a beautiful Name it is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a beautiful Name it is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Name of Jesus Christ my King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a beautiful Name it is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Nothing compares to this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a beautiful Name it is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Name of Jesus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