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331500" y="376833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What a friend we have in Jesus,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All our sins and griefs to bear!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What a privilege to carry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Everything to God in prayer!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Oh, what peace we often forfeit,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Oh, what needless pain we bear,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All because we do not carry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Everything to God in prayer!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331500" y="41269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Have we trials and temptations?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Is there trouble anywhere?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We should never be discouraged—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Take it to the Lord in prayer.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Can we find a friend so faithful,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Who will all our sorrows share?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Jesus knows our every weakness;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Take it to the Lord in prayer.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331500" y="412691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Are we weak and heavy-laden,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Cumbered with a load of care?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Precious Savior, still our refuge—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Take it to the Lord in prayer.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Do thy friends despise, forsake thee?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Take it to the Lord in prayer!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 His arms He’ll take and shield thee,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Thou wilt find a solace there.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331500" y="385797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Blessed Savior, Thou hast promised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Thou wilt all our burdens bear;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May we ever, Lord, be bringing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All to Thee in earnest prayer.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Soon in glory bright, unclouded,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There will be no need for prayer—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Rapture, praise, and endless worship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Will be our sweet portion there.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