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250031" y="1701105"/>
            <a:ext cx="8643899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0031" y="1701105"/>
            <a:ext cx="8643899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456376" y="605934"/>
            <a:ext cx="8926199" cy="383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strength when I am weak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the treasure that I seek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all in all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Seeking You as a precious jewel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Lord to give up I’d be a fool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all in 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/>
        </p:nvSpPr>
        <p:spPr>
          <a:xfrm>
            <a:off x="527654" y="677729"/>
            <a:ext cx="8751000" cy="35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Jesus, Lamb of God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Worthy is Your name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Jesus, Lamb of God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Worthy is Your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527654" y="277794"/>
            <a:ext cx="875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Taking my sin, my cross, my shame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Rising again I bless Your name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all in all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I fall down You pick me up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I am dry You fill my cup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all in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678125" y="1534255"/>
            <a:ext cx="8751000" cy="19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Jesus, Lamb of God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Worthy is Your name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Jesus, Lamb of God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Worthy is Your name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>
            <a:off x="410078" y="316568"/>
            <a:ext cx="8926199" cy="4549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strength when I am weak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the treasure that I seek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all in all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Seeking You as a precious jewel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Lord to give up I’d be a fool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all in all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/>
        </p:nvSpPr>
        <p:spPr>
          <a:xfrm>
            <a:off x="550803" y="1487956"/>
            <a:ext cx="8751000" cy="19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Jesus, Lamb of God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Worthy is Your name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Jesus, Lamb of God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Worthy is Your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