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Lost are saved, find their way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At the sound of Your great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All condemned, feel no shame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At the sound of Your great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 fear has no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At the sound of Your great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enemy, he has to leave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At the sound of Your great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Jesus, Worthy is the Lamb that was slain for 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Son of God and 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 are high and lifted up, that all the world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Will praise Your great 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165750" y="39481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All the weak find their strength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At the sound of Your great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Hungry souls receive grace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At the sound of Your great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fatherless, they find their rest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At the sound of Your great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Sick are healed and the dead are raised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At the sound of Your great name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Jesus, Worthy is the Lamb that was slain for 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Son of God and 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 are high and lifted up, that all the world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Will praise Your great name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Redeemer, My Healer, Lord Almighty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 Savior, Defender, You are my 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Redeemer, My Healer, Lord Almighty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 Savior, Defender, You are my 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Jesus, Worthy is the Lamb that was slain for 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Son of God and 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 are high and lifted up, that all the world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Will praise Your great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