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7" r:id="rId8"/>
    <p:sldId id="265" r:id="rId9"/>
    <p:sldId id="266" r:id="rId10"/>
    <p:sldId id="268" r:id="rId11"/>
    <p:sldId id="269" r:id="rId12"/>
    <p:sldId id="270" r:id="rId13"/>
    <p:sldId id="271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lvl="0"/>
            <a:fld id="{E1ADD138-1F21-40DC-85EB-3D779985BA7E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lvl="0"/>
            <a:fld id="{21F549E6-71F0-4D1F-B34D-39B94380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7491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9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99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96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484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833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9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E7D224-F363-40DC-ACBE-E035C0CB316D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79212C-0CF3-4B04-89C6-51A428556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364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1919F7-E112-40CB-83DC-15624BD76272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327705-B579-46DB-9971-C1BD044FB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65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93C550-FB5D-4634-9D09-68BC84FE8FC8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AEF228-52CB-48B7-ADC4-64CE1F579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86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0D43CA-7E07-49A8-A9CE-B963370085A8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61D196-361A-4503-92F7-A038F708A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7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296A6F9-AA23-4A1C-A463-E962E6D806AD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0802B-77BA-4A9F-B865-DB21DC10D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9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140A572-9E5C-4529-890C-631624C958F8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40C911-978F-46EA-BA17-C0553FB69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1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96BD53F-DB76-47EB-902E-458B38ECFFF0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CF34F0-C47A-45C4-8171-FD3E1AC9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5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7B4488-D861-484C-8E8D-837AB3D48256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4AC5E8-05CE-47EB-AB4F-3C46AE136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36D8137-88A6-4518-B99C-174159A3F9C5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2DB6AE-A5DF-437F-B780-54EEAC6C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9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1CA203-A175-4912-9ED7-529DBF6E373C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779069-7547-4DD7-A444-6734484E6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44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C094329-D99E-4201-8B47-41520771E845}" type="datetime1">
              <a:rPr lang="ru-RU" smtClean="0"/>
              <a:pPr lvl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81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while_loops.asp" TargetMode="External"/><Relationship Id="rId2" Type="http://schemas.openxmlformats.org/officeDocument/2006/relationships/hyperlink" Target="https://builtin.com/software-engineering-perspectives/for-loop-vs-while-lo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rezapurnama1997/pros-cons-using-while-loops-in-python-5b9bf9b464be" TargetMode="External"/><Relationship Id="rId5" Type="http://schemas.openxmlformats.org/officeDocument/2006/relationships/hyperlink" Target="https://skolo.lv/mod/book/view.php?id=81332297&amp;chapterid=343085" TargetMode="External"/><Relationship Id="rId4" Type="http://schemas.openxmlformats.org/officeDocument/2006/relationships/hyperlink" Target="https://pythontutor.ru/lessons/whil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5E619-D300-4778-A7B1-F994D41F7D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32009" y="1493496"/>
            <a:ext cx="8791575" cy="2387600"/>
          </a:xfrm>
        </p:spPr>
        <p:txBody>
          <a:bodyPr>
            <a:normAutofit/>
          </a:bodyPr>
          <a:lstStyle/>
          <a:p>
            <a:pPr lvl="0"/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</a:t>
            </a:r>
            <a:r>
              <a:rPr lang="lv-LV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āmens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28B732-5E1F-4732-8C9B-BDEA34F13E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25470" y="4170704"/>
            <a:ext cx="9144000" cy="1655758"/>
          </a:xfrm>
        </p:spPr>
        <p:txBody>
          <a:bodyPr>
            <a:normAutofit/>
          </a:bodyPr>
          <a:lstStyle/>
          <a:p>
            <a:pPr lvl="0"/>
            <a:r>
              <a:rPr lang="lv-LV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Maksims Bizjuks 2PT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A71C5-8E1A-4B56-8ABB-1AD8B6E1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01D149-8093-4372-8F1F-0417C2F5D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455" y="1929453"/>
            <a:ext cx="4029075" cy="26479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E1E5D3-10C7-49BC-861A-06090BBB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357" y="4690294"/>
            <a:ext cx="39909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8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1C391-4227-43B2-BD1F-C5049E9C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46BB3D-62A5-4F93-B965-9220A7D31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127" y="1790572"/>
            <a:ext cx="3514725" cy="25717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DEAFFD-1174-44D9-BC53-856A9E9BB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817" y="3971925"/>
            <a:ext cx="35147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8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52C67-0D50-4682-AFF3-22844DBE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CB994-6FEC-4A26-BFDB-D35C92277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7" y="1636713"/>
            <a:ext cx="4791075" cy="31242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457B5F-8C0A-4ACD-A9C7-BABE752C7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63" y="4458929"/>
            <a:ext cx="4019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2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1AA53-4164-491F-8C6B-3CD9547A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Par eksāmenu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8A45CA-15F8-4411-A221-B9832A27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8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1B79C-3A0D-49EA-B4DC-84ED5A9C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Izmantojamie Avoti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AB5B9-2D12-4C8D-89C4-FCA3263D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0" y="1661652"/>
            <a:ext cx="10221501" cy="412954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https://builtin.com/software-engineering-perspectives/for-loop-vs-while-loop</a:t>
            </a:r>
            <a:endParaRPr lang="lv-LV" dirty="0"/>
          </a:p>
          <a:p>
            <a:r>
              <a:rPr lang="en-US" dirty="0">
                <a:hlinkClick r:id="rId3"/>
              </a:rPr>
              <a:t>https://www.w3schools.com/python/python_while_loops.asp</a:t>
            </a:r>
            <a:endParaRPr lang="lv-LV" dirty="0"/>
          </a:p>
          <a:p>
            <a:r>
              <a:rPr lang="en-US" dirty="0">
                <a:hlinkClick r:id="rId4"/>
              </a:rPr>
              <a:t>https://pythontutor.ru/lessons/while/</a:t>
            </a:r>
            <a:endParaRPr lang="lv-LV" dirty="0"/>
          </a:p>
          <a:p>
            <a:r>
              <a:rPr lang="en-US" dirty="0">
                <a:hlinkClick r:id="rId5"/>
              </a:rPr>
              <a:t>https://skolo.lv/mod/book/view.php?id=81332297&amp;chapterid=343085</a:t>
            </a:r>
            <a:endParaRPr lang="lv-LV" dirty="0"/>
          </a:p>
          <a:p>
            <a:r>
              <a:rPr lang="en-US" dirty="0">
                <a:hlinkClick r:id="rId6"/>
              </a:rPr>
              <a:t>https://medium.com/@rezapurnama1997/pros-cons-using-while-loops-in-python-5b9bf9b464be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24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7988C-BD4A-439C-9123-3017E4DF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6195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Paldies par uzmanību!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6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5E619-D300-4778-A7B1-F994D41F7D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9863" y="1632378"/>
            <a:ext cx="9798547" cy="2387600"/>
          </a:xfrm>
        </p:spPr>
        <p:txBody>
          <a:bodyPr>
            <a:noAutofit/>
          </a:bodyPr>
          <a:lstStyle/>
          <a:p>
            <a:pPr lvl="0"/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Cikls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priek</a:t>
            </a:r>
            <a:r>
              <a:rPr lang="lv-LV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šnosacijumu</a:t>
            </a:r>
            <a:r>
              <a:rPr lang="lv-LV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jeb </a:t>
            </a:r>
            <a:r>
              <a:rPr lang="lv-LV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28B732-5E1F-4732-8C9B-BDEA34F13E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25470" y="4170704"/>
            <a:ext cx="9144000" cy="1655758"/>
          </a:xfrm>
        </p:spPr>
        <p:txBody>
          <a:bodyPr>
            <a:normAutofit/>
          </a:bodyPr>
          <a:lstStyle/>
          <a:p>
            <a:pPr lvl="0"/>
            <a:r>
              <a:rPr lang="lv-LV" sz="3200" b="1" dirty="0">
                <a:solidFill>
                  <a:schemeClr val="tx1"/>
                </a:solidFill>
              </a:rPr>
              <a:t>Maksims Bizjuks 2PT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6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60715B-1A89-4E93-A5E9-B58033F8F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32" y="2602614"/>
            <a:ext cx="3343742" cy="24196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9067-65D0-4871-A121-97FE2ED0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606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 ir cikls </a:t>
            </a:r>
            <a:r>
              <a:rPr lang="lv-LV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32FB9-399D-4B6B-8E89-4B986B52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04316"/>
            <a:ext cx="9905999" cy="3541714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ātors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hile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piešķir koda bloku, 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kāmēr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cikla nosacījums ir patiess programma 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strāda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atkārtoti,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bet, ja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nosacījums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nepatiess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netiek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pildīts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70F0B4-BEAE-43B1-AC1C-BA3E50903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65" y="4676398"/>
            <a:ext cx="8674873" cy="21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0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5B2BD-3743-470E-B283-30B9886D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 ir vajadzīgs cikls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485C6-6086-4CFD-BD6C-66D59862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iterācijas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vislabāk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izmantot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iepriekš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nezināt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iterāciju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Cilpas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izpildīts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kamēr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izteiksme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novērtēta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patiesa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ython While Loop Tutorial – Do While True Example Statement">
            <a:extLst>
              <a:ext uri="{FF2B5EF4-FFF2-40B4-BE49-F238E27FC236}">
                <a16:creationId xmlns:a16="http://schemas.microsoft.com/office/drawing/2014/main" id="{3C0BCFE4-E4E0-4BB8-8095-02C9DC92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44" y="3217309"/>
            <a:ext cx="3394250" cy="346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42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26FB4-230C-4289-925F-275DDF48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26691-692F-4F31-BA48-FDCB9B84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04" y="1597688"/>
            <a:ext cx="10153108" cy="419351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āte – cikls ir ļoti efektīvs, jo tās ļauj automatizēt atkārtotus uzdevumus, nerakstot vienu un to pašu kodu atkal un atkal.</a:t>
            </a:r>
          </a:p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Uneversāls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Lai gan cikli ir daudzpusīgi, jo tie ļauj atkārtot koda bloku vairākas reizes, līdz tiek izpildīts noteikts nosacījums. Tas var būt noderīgi sākot no vienkāršas ievades līdz sarežģītai datu analīzei.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Elastība: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sniedz elastību, lai pielāgotu programmas izpildi atkarībā no nepieciešamās situācijas. Tas ļauj programma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dināmiski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atbildīgi reaģēt uz mainīgiem apstākļiem.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0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AB2E0-29B7-49CD-A1D4-C97A23FC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Cikla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mīnusi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A4F15-3CA6-4E2F-9540-92EE0EBA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Bezgalīgi cikli</a:t>
            </a:r>
          </a:p>
          <a:p>
            <a:endParaRPr lang="lv-LV" dirty="0"/>
          </a:p>
          <a:p>
            <a:r>
              <a:rPr lang="sv-SE" dirty="0"/>
              <a:t>Cikl</a:t>
            </a:r>
            <a:r>
              <a:rPr lang="lv-LV" dirty="0"/>
              <a:t>s</a:t>
            </a:r>
            <a:r>
              <a:rPr lang="sv-SE" dirty="0"/>
              <a:t> while var radīt problēmas, ja indeksa garums ir nepareizs.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DCB8E5-1BE8-4F14-B9BA-A92AE1AFB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75" y="1735065"/>
            <a:ext cx="4248743" cy="1028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D8D0AD-DFF8-4E9D-83CF-7ADE46361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05" y="1214777"/>
            <a:ext cx="146705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9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4466-EDFC-4B59-966A-D5967849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23" y="0"/>
            <a:ext cx="9905998" cy="1478570"/>
          </a:xfrm>
        </p:spPr>
        <p:txBody>
          <a:bodyPr/>
          <a:lstStyle/>
          <a:p>
            <a:pPr algn="ctr"/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Izmanto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09E9A8-F0DE-49FD-985C-A86AE51A8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292726-A8F5-4DD5-BE1B-4F649073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84" y="1215000"/>
            <a:ext cx="3494889" cy="103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A72BA-35E0-4310-AB07-A04A15CE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012" y="2592949"/>
            <a:ext cx="9525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DF63D0F-9885-46F4-BFB9-8D6393D5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47" y="1215000"/>
            <a:ext cx="1143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8AE8C31-4E5F-4AF7-A334-2E19C80A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520" y="1365220"/>
            <a:ext cx="1835612" cy="9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EB7E60A-4F63-445B-A97F-969FD118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84" y="29360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1379D87-49DC-4A44-9415-430750B3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60" y="3210814"/>
            <a:ext cx="2758632" cy="103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8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10043-50CE-4628-B27F-CC7E63F9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piem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ērs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4B4C2E-D055-4160-86A1-B08D0F96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27" y="1672109"/>
            <a:ext cx="2886075" cy="1885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BCE562-6309-451A-A200-A91DCBB8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95" y="3429000"/>
            <a:ext cx="2102373" cy="16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3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23036-D03A-4EF9-B66C-34B1365A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3A5DAA-F6A2-4643-9C53-D1001B97D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38" y="1689379"/>
            <a:ext cx="5715000" cy="2514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FBF2DC-F044-42E6-84F1-61B97568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38" y="4369965"/>
            <a:ext cx="46005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70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119</TotalTime>
  <Words>291</Words>
  <Application>Microsoft Office PowerPoint</Application>
  <PresentationFormat>Широкоэкранный</PresentationFormat>
  <Paragraphs>30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Контур</vt:lpstr>
      <vt:lpstr>Eksāmens</vt:lpstr>
      <vt:lpstr>Cikls ar priekšnosacijumu jeb WHile</vt:lpstr>
      <vt:lpstr>Kas ir cikls While</vt:lpstr>
      <vt:lpstr>Kad ir vajadzīgs cikls while?</vt:lpstr>
      <vt:lpstr>Cikla While Plusi </vt:lpstr>
      <vt:lpstr>Cikla While mīnusi</vt:lpstr>
      <vt:lpstr>While Izmanto</vt:lpstr>
      <vt:lpstr>Koda piemērs 1</vt:lpstr>
      <vt:lpstr>Koda Piemērs 2</vt:lpstr>
      <vt:lpstr>Koda piemērs 3</vt:lpstr>
      <vt:lpstr>Koda piemērs 4</vt:lpstr>
      <vt:lpstr>Koda piemērs 5</vt:lpstr>
      <vt:lpstr>Par eksāmenu</vt:lpstr>
      <vt:lpstr>Izmantojamie Avoti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Eksāmens</dc:title>
  <dc:creator>Bizjuks Maksims</dc:creator>
  <cp:lastModifiedBy>Bizjuks Maksims</cp:lastModifiedBy>
  <cp:revision>13</cp:revision>
  <dcterms:created xsi:type="dcterms:W3CDTF">2024-06-07T09:28:17Z</dcterms:created>
  <dcterms:modified xsi:type="dcterms:W3CDTF">2024-06-08T20:28:57Z</dcterms:modified>
</cp:coreProperties>
</file>