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29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FBC4-BB7E-4702-B466-15563E030C4E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5F01-487A-4D36-B856-E292D0B8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44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FBC4-BB7E-4702-B466-15563E030C4E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5F01-487A-4D36-B856-E292D0B8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11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FBC4-BB7E-4702-B466-15563E030C4E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5F01-487A-4D36-B856-E292D0B8999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6933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FBC4-BB7E-4702-B466-15563E030C4E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5F01-487A-4D36-B856-E292D0B8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389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FBC4-BB7E-4702-B466-15563E030C4E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5F01-487A-4D36-B856-E292D0B8999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2339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FBC4-BB7E-4702-B466-15563E030C4E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5F01-487A-4D36-B856-E292D0B8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188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FBC4-BB7E-4702-B466-15563E030C4E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5F01-487A-4D36-B856-E292D0B8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55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FBC4-BB7E-4702-B466-15563E030C4E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5F01-487A-4D36-B856-E292D0B8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38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FBC4-BB7E-4702-B466-15563E030C4E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5F01-487A-4D36-B856-E292D0B8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64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FBC4-BB7E-4702-B466-15563E030C4E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5F01-487A-4D36-B856-E292D0B8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03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FBC4-BB7E-4702-B466-15563E030C4E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5F01-487A-4D36-B856-E292D0B8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10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FBC4-BB7E-4702-B466-15563E030C4E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5F01-487A-4D36-B856-E292D0B8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59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FBC4-BB7E-4702-B466-15563E030C4E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5F01-487A-4D36-B856-E292D0B8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1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FBC4-BB7E-4702-B466-15563E030C4E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5F01-487A-4D36-B856-E292D0B8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98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FBC4-BB7E-4702-B466-15563E030C4E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5F01-487A-4D36-B856-E292D0B8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2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FBC4-BB7E-4702-B466-15563E030C4E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65F01-487A-4D36-B856-E292D0B8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70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BFBC4-BB7E-4702-B466-15563E030C4E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B65F01-487A-4D36-B856-E292D0B899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93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D9035-DF4D-46D4-814C-704B3F849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Работа с профилями пользователей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528E38-402B-4F52-91B6-5941F5BA6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Кузьменко М</a:t>
            </a:r>
          </a:p>
          <a:p>
            <a:r>
              <a:rPr lang="ru-RU" dirty="0" err="1"/>
              <a:t>Березюкова</a:t>
            </a:r>
            <a:r>
              <a:rPr lang="ru-RU" dirty="0"/>
              <a:t> Е</a:t>
            </a:r>
          </a:p>
        </p:txBody>
      </p:sp>
    </p:spTree>
    <p:extLst>
      <p:ext uri="{BB962C8B-B14F-4D97-AF65-F5344CB8AC3E}">
        <p14:creationId xmlns:p14="http://schemas.microsoft.com/office/powerpoint/2010/main" val="317561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E968A-9E86-4E17-8C39-1B2905DE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4758611"/>
            <a:ext cx="8508893" cy="102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Формы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0482A6-B8FF-47A8-8605-0B3AACBB2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57" y="761905"/>
            <a:ext cx="2900321" cy="32173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5013C5-9A40-4234-9624-DD0AE2701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80" y="1171225"/>
            <a:ext cx="3426704" cy="2398692"/>
          </a:xfrm>
          <a:prstGeom prst="rect">
            <a:avLst/>
          </a:prstGeom>
        </p:spPr>
      </p:pic>
      <p:pic>
        <p:nvPicPr>
          <p:cNvPr id="4" name="Объект 3">
            <a:extLst>
              <a:ext uri="{FF2B5EF4-FFF2-40B4-BE49-F238E27FC236}">
                <a16:creationId xmlns:a16="http://schemas.microsoft.com/office/drawing/2014/main" id="{426B5A28-2209-4109-8AF3-78DD1B244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117073" y="1252609"/>
            <a:ext cx="3426704" cy="22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8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E968A-9E86-4E17-8C39-1B2905DE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110" y="4758611"/>
            <a:ext cx="8508893" cy="102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/>
              <a:t>Формы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793B9D-5924-4743-B969-7F8145A2B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940" y="286312"/>
            <a:ext cx="2036516" cy="408698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3686B8-F8E4-411B-91A2-FCDC0FC7F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794" y="286312"/>
            <a:ext cx="4191585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8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BE86EA4-C4F1-4465-B306-7A2BC228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8279268-DB29-43BE-B57C-14977EAC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FA53C0-C1EF-4611-BAB3-65EEB16AA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1CDACFC-DD8A-4CC0-B7FC-6030FC35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0269F267-73D4-4CC3-BEC7-73335654D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C48F13D-B2D7-4EB8-9CA7-59243637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A82405B3-5A67-4DA2-8EDA-7AB65A8B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7508BC7B-3BD2-4D96-A46E-82988222A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298D07C-2287-4B93-9041-935144DE1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F6BC886-C125-4903-8C2A-6FB68740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C9D0B38F-2E02-4E85-99EE-73595E7C8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E968A-9E86-4E17-8C39-1B2905DE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109" y="5138500"/>
            <a:ext cx="8508893" cy="10244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ru-RU" sz="5400" dirty="0"/>
              <a:t>Пример кода обработки страницы профиля</a:t>
            </a:r>
            <a:endParaRPr lang="en-US" sz="5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48A7A62A-3587-43B1-B30A-65894B26F4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8593" y="144072"/>
            <a:ext cx="11436024" cy="440120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@app.route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'/profile'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methods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=[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'GET'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profile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login = session.get(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'login'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login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is None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redirect(url_for(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'login'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db_data = get_db_data(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"SELECT "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                  "profile_login, "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                  "profile_first_name, "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                  "profile_name, "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                  "profile_second_name, "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                  "profile_phone, "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                  "profile_email "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                  "FROM profile where "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                  "profile_login = '"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login +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"'"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row = db_data[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profile_data = {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'profile_login'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row[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'profile_first_name'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row[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'profile_name'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row[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'profile_second_name'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row[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'profile_phone'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row[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],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'profile_email'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row[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render_template(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'profile.html'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profile</a:t>
            </a: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=profile_data)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0697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JetBrains Mono</vt:lpstr>
      <vt:lpstr>Trebuchet MS</vt:lpstr>
      <vt:lpstr>Wingdings 3</vt:lpstr>
      <vt:lpstr>Аспект</vt:lpstr>
      <vt:lpstr>Работа с профилями пользователей</vt:lpstr>
      <vt:lpstr>Формы</vt:lpstr>
      <vt:lpstr>Формы</vt:lpstr>
      <vt:lpstr>Пример кода обработки страницы профиля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профилями пользователей</dc:title>
  <dc:creator>1395365</dc:creator>
  <cp:lastModifiedBy>1395365</cp:lastModifiedBy>
  <cp:revision>2</cp:revision>
  <dcterms:created xsi:type="dcterms:W3CDTF">2024-11-16T05:52:44Z</dcterms:created>
  <dcterms:modified xsi:type="dcterms:W3CDTF">2024-11-16T05:55:30Z</dcterms:modified>
</cp:coreProperties>
</file>