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4" roundtripDataSignature="AMtx7mgN9po7ovU48W3F59kY0JiipKYJg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0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1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1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3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13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3" name="Google Shape;33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5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5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5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5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5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8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8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9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9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"/>
          <p:cNvSpPr/>
          <p:nvPr/>
        </p:nvSpPr>
        <p:spPr>
          <a:xfrm flipH="1" rot="5400000">
            <a:off x="-638515" y="639280"/>
            <a:ext cx="6858000" cy="5579440"/>
          </a:xfrm>
          <a:prstGeom prst="rect">
            <a:avLst/>
          </a:prstGeom>
          <a:gradFill>
            <a:gsLst>
              <a:gs pos="0">
                <a:srgbClr val="000000"/>
              </a:gs>
              <a:gs pos="8000">
                <a:srgbClr val="000000"/>
              </a:gs>
              <a:gs pos="100000">
                <a:srgbClr val="2F5496"/>
              </a:gs>
            </a:gsLst>
            <a:lin ang="30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"/>
          <p:cNvSpPr/>
          <p:nvPr/>
        </p:nvSpPr>
        <p:spPr>
          <a:xfrm flipH="1" rot="5400000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rgbClr val="4472C4">
                  <a:alpha val="0"/>
                </a:srgbClr>
              </a:gs>
              <a:gs pos="100000">
                <a:srgbClr val="4472C4">
                  <a:alpha val="0"/>
                </a:srgbClr>
              </a:gs>
            </a:gsLst>
            <a:lin ang="1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"/>
          <p:cNvSpPr/>
          <p:nvPr/>
        </p:nvSpPr>
        <p:spPr>
          <a:xfrm flipH="1" rot="5400000">
            <a:off x="1528907" y="2818967"/>
            <a:ext cx="2501979" cy="5576080"/>
          </a:xfrm>
          <a:prstGeom prst="rect">
            <a:avLst/>
          </a:prstGeom>
          <a:gradFill>
            <a:gsLst>
              <a:gs pos="0">
                <a:srgbClr val="4472C4">
                  <a:alpha val="28627"/>
                </a:srgbClr>
              </a:gs>
              <a:gs pos="2000">
                <a:srgbClr val="4472C4">
                  <a:alpha val="28627"/>
                </a:srgbClr>
              </a:gs>
              <a:gs pos="100000">
                <a:srgbClr val="000000">
                  <a:alpha val="29803"/>
                </a:srgbClr>
              </a:gs>
            </a:gsLst>
            <a:lin ang="7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"/>
          <p:cNvSpPr/>
          <p:nvPr/>
        </p:nvSpPr>
        <p:spPr>
          <a:xfrm flipH="1" rot="5400000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rgbClr val="4472C4">
                  <a:alpha val="10980"/>
                </a:srgbClr>
              </a:gs>
              <a:gs pos="100000">
                <a:srgbClr val="4472C4">
                  <a:alpha val="10980"/>
                </a:srgbClr>
              </a:gs>
            </a:gsLst>
            <a:lin ang="7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/>
          <p:nvPr/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0">
                <a:srgbClr val="4472C4">
                  <a:alpha val="0"/>
                </a:srgbClr>
              </a:gs>
              <a:gs pos="39000">
                <a:srgbClr val="4472C4">
                  <a:alpha val="0"/>
                </a:srgbClr>
              </a:gs>
              <a:gs pos="100000">
                <a:srgbClr val="8DA9DB">
                  <a:alpha val="14901"/>
                </a:srgbClr>
              </a:gs>
            </a:gsLst>
            <a:lin ang="17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"/>
          <p:cNvSpPr txBox="1"/>
          <p:nvPr>
            <p:ph type="ctrTitle"/>
          </p:nvPr>
        </p:nvSpPr>
        <p:spPr>
          <a:xfrm>
            <a:off x="660042" y="891652"/>
            <a:ext cx="4412021" cy="30307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ru-RU" sz="4000">
                <a:solidFill>
                  <a:srgbClr val="FFFFFF"/>
                </a:solidFill>
              </a:rPr>
              <a:t>Тестування сайту "Planeta Kino"</a:t>
            </a:r>
            <a:endParaRPr sz="4000">
              <a:solidFill>
                <a:srgbClr val="FFFFFF"/>
              </a:solidFill>
            </a:endParaRPr>
          </a:p>
        </p:txBody>
      </p:sp>
      <p:sp>
        <p:nvSpPr>
          <p:cNvPr id="91" name="Google Shape;91;p1"/>
          <p:cNvSpPr txBox="1"/>
          <p:nvPr>
            <p:ph idx="1" type="subTitle"/>
          </p:nvPr>
        </p:nvSpPr>
        <p:spPr>
          <a:xfrm>
            <a:off x="945791" y="4745317"/>
            <a:ext cx="4126272" cy="13751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</a:pPr>
            <a:r>
              <a:rPr lang="ru-RU">
                <a:solidFill>
                  <a:srgbClr val="FFFFFF"/>
                </a:solidFill>
              </a:rPr>
              <a:t>Виконав: Паламарчук Максим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descr="Изображение выглядит как Шрифт, Графика, текст, логотип&#10;&#10;Автоматически созданное описание" id="92" name="Google Shape;92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0" y="2186965"/>
            <a:ext cx="5608320" cy="24396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2"/>
          <p:cNvSpPr/>
          <p:nvPr/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5686"/>
                </a:srgbClr>
              </a:gs>
              <a:gs pos="100000">
                <a:srgbClr val="2F5496"/>
              </a:gs>
            </a:gsLst>
            <a:lin ang="19799999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"/>
          <p:cNvSpPr/>
          <p:nvPr/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0">
                <a:srgbClr val="1F3864">
                  <a:alpha val="67843"/>
                </a:srgbClr>
              </a:gs>
              <a:gs pos="19000">
                <a:srgbClr val="1F3864">
                  <a:alpha val="67843"/>
                </a:srgbClr>
              </a:gs>
              <a:gs pos="100000">
                <a:srgbClr val="4472C4">
                  <a:alpha val="47843"/>
                </a:srgbClr>
              </a:gs>
            </a:gsLst>
            <a:lin ang="19199999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2"/>
          <p:cNvSpPr/>
          <p:nvPr/>
        </p:nvSpPr>
        <p:spPr>
          <a:xfrm flipH="1" rot="-5400000">
            <a:off x="5010646" y="-5010043"/>
            <a:ext cx="2170709" cy="12192000"/>
          </a:xfrm>
          <a:prstGeom prst="rect">
            <a:avLst/>
          </a:prstGeom>
          <a:gradFill>
            <a:gsLst>
              <a:gs pos="0">
                <a:srgbClr val="2F5496">
                  <a:alpha val="15686"/>
                </a:srgbClr>
              </a:gs>
              <a:gs pos="23000">
                <a:srgbClr val="2F5496">
                  <a:alpha val="15686"/>
                </a:srgbClr>
              </a:gs>
              <a:gs pos="99000">
                <a:srgbClr val="000000">
                  <a:alpha val="44705"/>
                </a:srgbClr>
              </a:gs>
              <a:gs pos="100000">
                <a:srgbClr val="000000">
                  <a:alpha val="44705"/>
                </a:srgbClr>
              </a:gs>
            </a:gsLst>
            <a:lin ang="21000001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2"/>
          <p:cNvSpPr txBox="1"/>
          <p:nvPr>
            <p:ph type="title"/>
          </p:nvPr>
        </p:nvSpPr>
        <p:spPr>
          <a:xfrm>
            <a:off x="1383564" y="348865"/>
            <a:ext cx="9718111" cy="157644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ru-RU" sz="4000">
                <a:solidFill>
                  <a:srgbClr val="FFFFFF"/>
                </a:solidFill>
              </a:rPr>
              <a:t>Вступ</a:t>
            </a:r>
            <a:endParaRPr/>
          </a:p>
        </p:txBody>
      </p:sp>
      <p:grpSp>
        <p:nvGrpSpPr>
          <p:cNvPr id="102" name="Google Shape;102;p2"/>
          <p:cNvGrpSpPr/>
          <p:nvPr/>
        </p:nvGrpSpPr>
        <p:grpSpPr>
          <a:xfrm>
            <a:off x="645389" y="2726962"/>
            <a:ext cx="10925161" cy="3467437"/>
            <a:chOff x="1333" y="110983"/>
            <a:chExt cx="10925161" cy="3467437"/>
          </a:xfrm>
        </p:grpSpPr>
        <p:sp>
          <p:nvSpPr>
            <p:cNvPr id="103" name="Google Shape;103;p2"/>
            <p:cNvSpPr/>
            <p:nvPr/>
          </p:nvSpPr>
          <p:spPr>
            <a:xfrm>
              <a:off x="1333" y="110983"/>
              <a:ext cx="4682211" cy="2973204"/>
            </a:xfrm>
            <a:prstGeom prst="roundRect">
              <a:avLst>
                <a:gd fmla="val 10000" name="adj"/>
              </a:avLst>
            </a:prstGeom>
            <a:solidFill>
              <a:schemeClr val="dk2"/>
            </a:solidFill>
            <a:ln cap="flat" cmpd="sng" w="12700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521579" y="605216"/>
              <a:ext cx="4682211" cy="2973204"/>
            </a:xfrm>
            <a:prstGeom prst="roundRect">
              <a:avLst>
                <a:gd fmla="val 10000" name="adj"/>
              </a:avLst>
            </a:prstGeom>
            <a:solidFill>
              <a:schemeClr val="lt2">
                <a:alpha val="89803"/>
              </a:schemeClr>
            </a:solidFill>
            <a:ln cap="flat" cmpd="sng" w="12700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2"/>
            <p:cNvSpPr txBox="1"/>
            <p:nvPr/>
          </p:nvSpPr>
          <p:spPr>
            <a:xfrm>
              <a:off x="608661" y="692298"/>
              <a:ext cx="4508047" cy="27990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rPr b="0" i="0" lang="ru-RU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PlanetaKino - онлайн-платформою для любителів кіно, де можна бронювати квитки, переглядати розклад фільмів і отримувати доступ до додаткових сервісів, пов’язаних з кіно.</a:t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5724037" y="110983"/>
              <a:ext cx="4682211" cy="2973204"/>
            </a:xfrm>
            <a:prstGeom prst="roundRect">
              <a:avLst>
                <a:gd fmla="val 10000" name="adj"/>
              </a:avLst>
            </a:prstGeom>
            <a:solidFill>
              <a:schemeClr val="dk2"/>
            </a:solidFill>
            <a:ln cap="flat" cmpd="sng" w="12700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6244283" y="605216"/>
              <a:ext cx="4682211" cy="2973204"/>
            </a:xfrm>
            <a:prstGeom prst="roundRect">
              <a:avLst>
                <a:gd fmla="val 10000" name="adj"/>
              </a:avLst>
            </a:prstGeom>
            <a:solidFill>
              <a:schemeClr val="lt2">
                <a:alpha val="89803"/>
              </a:schemeClr>
            </a:solidFill>
            <a:ln cap="flat" cmpd="sng" w="12700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2"/>
            <p:cNvSpPr txBox="1"/>
            <p:nvPr/>
          </p:nvSpPr>
          <p:spPr>
            <a:xfrm>
              <a:off x="6331365" y="692298"/>
              <a:ext cx="4508047" cy="27990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rPr b="0" i="0" lang="ru-RU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Метою цього тестування є перевірка функціональності веб-сайту PlanetaKino і виявлення будь-яких дефектів для забезпечення безперебійної роботи платформи</a:t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3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3"/>
          <p:cNvSpPr/>
          <p:nvPr/>
        </p:nvSpPr>
        <p:spPr>
          <a:xfrm flipH="1" rot="5400000">
            <a:off x="-1410084" y="1410082"/>
            <a:ext cx="6858000" cy="4037836"/>
          </a:xfrm>
          <a:prstGeom prst="rect">
            <a:avLst/>
          </a:prstGeom>
          <a:gradFill>
            <a:gsLst>
              <a:gs pos="0">
                <a:srgbClr val="000000"/>
              </a:gs>
              <a:gs pos="8000">
                <a:srgbClr val="000000"/>
              </a:gs>
              <a:gs pos="100000">
                <a:srgbClr val="2F5496"/>
              </a:gs>
            </a:gsLst>
            <a:lin ang="30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3"/>
          <p:cNvSpPr/>
          <p:nvPr/>
        </p:nvSpPr>
        <p:spPr>
          <a:xfrm flipH="1" rot="5400000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rgbClr val="4472C4">
                  <a:alpha val="45882"/>
                </a:srgbClr>
              </a:gs>
              <a:gs pos="100000">
                <a:srgbClr val="4472C4">
                  <a:alpha val="45882"/>
                </a:srgbClr>
              </a:gs>
            </a:gsLst>
            <a:lin ang="1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3"/>
          <p:cNvSpPr/>
          <p:nvPr/>
        </p:nvSpPr>
        <p:spPr>
          <a:xfrm flipH="1" rot="5400000">
            <a:off x="767923" y="3588085"/>
            <a:ext cx="2501979" cy="4037841"/>
          </a:xfrm>
          <a:prstGeom prst="rect">
            <a:avLst/>
          </a:prstGeom>
          <a:gradFill>
            <a:gsLst>
              <a:gs pos="0">
                <a:srgbClr val="4472C4">
                  <a:alpha val="28627"/>
                </a:srgbClr>
              </a:gs>
              <a:gs pos="2000">
                <a:srgbClr val="4472C4">
                  <a:alpha val="28627"/>
                </a:srgbClr>
              </a:gs>
              <a:gs pos="100000">
                <a:srgbClr val="000000">
                  <a:alpha val="29803"/>
                </a:srgbClr>
              </a:gs>
            </a:gsLst>
            <a:lin ang="7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3"/>
          <p:cNvSpPr/>
          <p:nvPr/>
        </p:nvSpPr>
        <p:spPr>
          <a:xfrm rot="-964587">
            <a:off x="-501737" y="969718"/>
            <a:ext cx="3900357" cy="4178958"/>
          </a:xfrm>
          <a:custGeom>
            <a:rect b="b" l="l" r="r" t="t"/>
            <a:pathLst>
              <a:path extrusionOk="0" h="4178958" w="3900357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0">
                <a:srgbClr val="000000">
                  <a:alpha val="0"/>
                </a:srgbClr>
              </a:gs>
              <a:gs pos="29000">
                <a:srgbClr val="000000">
                  <a:alpha val="0"/>
                </a:srgbClr>
              </a:gs>
              <a:gs pos="100000">
                <a:srgbClr val="4472C4">
                  <a:alpha val="42745"/>
                </a:srgbClr>
              </a:gs>
            </a:gsLst>
            <a:lin ang="1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3"/>
          <p:cNvSpPr/>
          <p:nvPr/>
        </p:nvSpPr>
        <p:spPr>
          <a:xfrm flipH="1" rot="5400000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rgbClr val="8DA9DB">
                  <a:alpha val="10980"/>
                </a:srgbClr>
              </a:gs>
              <a:gs pos="100000">
                <a:srgbClr val="8DA9DB">
                  <a:alpha val="10980"/>
                </a:srgbClr>
              </a:gs>
            </a:gsLst>
            <a:lin ang="7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3"/>
          <p:cNvSpPr txBox="1"/>
          <p:nvPr>
            <p:ph type="title"/>
          </p:nvPr>
        </p:nvSpPr>
        <p:spPr>
          <a:xfrm>
            <a:off x="466722" y="586855"/>
            <a:ext cx="3201366" cy="33874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ru-RU" sz="4000">
                <a:solidFill>
                  <a:srgbClr val="FFFFFF"/>
                </a:solidFill>
              </a:rPr>
              <a:t>Стратегія</a:t>
            </a:r>
            <a:endParaRPr sz="4000">
              <a:solidFill>
                <a:srgbClr val="FFFFFF"/>
              </a:solidFill>
            </a:endParaRPr>
          </a:p>
        </p:txBody>
      </p:sp>
      <p:sp>
        <p:nvSpPr>
          <p:cNvPr id="121" name="Google Shape;121;p3"/>
          <p:cNvSpPr txBox="1"/>
          <p:nvPr>
            <p:ph idx="1" type="body"/>
          </p:nvPr>
        </p:nvSpPr>
        <p:spPr>
          <a:xfrm>
            <a:off x="4810259" y="649480"/>
            <a:ext cx="6555347" cy="55460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ru-RU" sz="1800"/>
              <a:t>Тестовий план для веб-сайту PlanetaKino буде спрямований на приймальне тестування, яке включає оцінку функціональності, зручності використання та сумісності веб-сайту. Тестування буде проводитися мануально з використанням наявних ресурсів,так як спеціальні  інструменти тестування не доступні. Тестування проводиться одним тестувальником, який покладається на свої навички та знання для ефективного проведення необхідних тестів.</a:t>
            </a:r>
            <a:endParaRPr sz="1800"/>
          </a:p>
          <a:p>
            <a:pPr indent="-1143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ru-RU" sz="1800"/>
              <a:t>Для забезпечення комплексного тестування, веб-сайт буде перевірятися на різних браузерах, включаючи Google Chrome, Microsoft Edge та Орега, для перевірки сумісності з різними браузерами. </a:t>
            </a:r>
            <a:endParaRPr sz="18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ru-RU" sz="1800"/>
              <a:t>З урахуванням відсутності вимог, тестер  буде зосереджений на перевірці видимої функціональності веб-сайту. Він буде спиратися на своє розуміння функціоналу та очікувань користувачів.</a:t>
            </a:r>
            <a:endParaRPr sz="18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ru-RU" sz="1800"/>
              <a:t>Загальна стратегія тестування спрямована на забезпечення ретельного мануального тестування веб-сайту PlanetaKino. Недивлячись на обмеження ресурсів та доступу, тестувальник буде  максимально використовувати наявні інструменти та  знання для оцінки функціональності, зручності використання та сумісності веб-сайту.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4"/>
          <p:cNvSpPr/>
          <p:nvPr/>
        </p:nvSpPr>
        <p:spPr>
          <a:xfrm flipH="1" rot="5400000">
            <a:off x="-1410084" y="1410082"/>
            <a:ext cx="6858000" cy="4037836"/>
          </a:xfrm>
          <a:prstGeom prst="rect">
            <a:avLst/>
          </a:prstGeom>
          <a:gradFill>
            <a:gsLst>
              <a:gs pos="0">
                <a:srgbClr val="000000"/>
              </a:gs>
              <a:gs pos="8000">
                <a:srgbClr val="000000"/>
              </a:gs>
              <a:gs pos="100000">
                <a:srgbClr val="2F5496"/>
              </a:gs>
            </a:gsLst>
            <a:lin ang="30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4"/>
          <p:cNvSpPr/>
          <p:nvPr/>
        </p:nvSpPr>
        <p:spPr>
          <a:xfrm flipH="1" rot="5400000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rgbClr val="4472C4">
                  <a:alpha val="45882"/>
                </a:srgbClr>
              </a:gs>
              <a:gs pos="100000">
                <a:srgbClr val="4472C4">
                  <a:alpha val="45882"/>
                </a:srgbClr>
              </a:gs>
            </a:gsLst>
            <a:lin ang="1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4"/>
          <p:cNvSpPr/>
          <p:nvPr/>
        </p:nvSpPr>
        <p:spPr>
          <a:xfrm flipH="1" rot="5400000">
            <a:off x="767923" y="3588085"/>
            <a:ext cx="2501979" cy="4037841"/>
          </a:xfrm>
          <a:prstGeom prst="rect">
            <a:avLst/>
          </a:prstGeom>
          <a:gradFill>
            <a:gsLst>
              <a:gs pos="0">
                <a:srgbClr val="4472C4">
                  <a:alpha val="28627"/>
                </a:srgbClr>
              </a:gs>
              <a:gs pos="2000">
                <a:srgbClr val="4472C4">
                  <a:alpha val="28627"/>
                </a:srgbClr>
              </a:gs>
              <a:gs pos="100000">
                <a:srgbClr val="000000">
                  <a:alpha val="29803"/>
                </a:srgbClr>
              </a:gs>
            </a:gsLst>
            <a:lin ang="7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4"/>
          <p:cNvSpPr/>
          <p:nvPr/>
        </p:nvSpPr>
        <p:spPr>
          <a:xfrm rot="-964587">
            <a:off x="-501737" y="969718"/>
            <a:ext cx="3900357" cy="4178958"/>
          </a:xfrm>
          <a:custGeom>
            <a:rect b="b" l="l" r="r" t="t"/>
            <a:pathLst>
              <a:path extrusionOk="0" h="4178958" w="3900357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0">
                <a:srgbClr val="000000">
                  <a:alpha val="0"/>
                </a:srgbClr>
              </a:gs>
              <a:gs pos="29000">
                <a:srgbClr val="000000">
                  <a:alpha val="0"/>
                </a:srgbClr>
              </a:gs>
              <a:gs pos="100000">
                <a:srgbClr val="4472C4">
                  <a:alpha val="42745"/>
                </a:srgbClr>
              </a:gs>
            </a:gsLst>
            <a:lin ang="1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4"/>
          <p:cNvSpPr/>
          <p:nvPr/>
        </p:nvSpPr>
        <p:spPr>
          <a:xfrm flipH="1" rot="5400000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rgbClr val="8DA9DB">
                  <a:alpha val="10980"/>
                </a:srgbClr>
              </a:gs>
              <a:gs pos="100000">
                <a:srgbClr val="8DA9DB">
                  <a:alpha val="10980"/>
                </a:srgbClr>
              </a:gs>
            </a:gsLst>
            <a:lin ang="7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4"/>
          <p:cNvSpPr txBox="1"/>
          <p:nvPr>
            <p:ph type="title"/>
          </p:nvPr>
        </p:nvSpPr>
        <p:spPr>
          <a:xfrm>
            <a:off x="586478" y="1683756"/>
            <a:ext cx="3115265" cy="23963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ru-RU" sz="4000">
                <a:solidFill>
                  <a:srgbClr val="FFFFFF"/>
                </a:solidFill>
              </a:rPr>
              <a:t>Що плануємо тестувати</a:t>
            </a:r>
            <a:endParaRPr/>
          </a:p>
        </p:txBody>
      </p:sp>
      <p:grpSp>
        <p:nvGrpSpPr>
          <p:cNvPr id="133" name="Google Shape;133;p4"/>
          <p:cNvGrpSpPr/>
          <p:nvPr/>
        </p:nvGrpSpPr>
        <p:grpSpPr>
          <a:xfrm>
            <a:off x="4905052" y="797199"/>
            <a:ext cx="6666833" cy="5360401"/>
            <a:chOff x="0" y="46759"/>
            <a:chExt cx="6666833" cy="5360401"/>
          </a:xfrm>
        </p:grpSpPr>
        <p:sp>
          <p:nvSpPr>
            <p:cNvPr id="134" name="Google Shape;134;p4"/>
            <p:cNvSpPr/>
            <p:nvPr/>
          </p:nvSpPr>
          <p:spPr>
            <a:xfrm>
              <a:off x="0" y="341959"/>
              <a:ext cx="6666833" cy="28350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flat" cmpd="sng" w="9525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4"/>
            <p:cNvSpPr txBox="1"/>
            <p:nvPr/>
          </p:nvSpPr>
          <p:spPr>
            <a:xfrm>
              <a:off x="0" y="341959"/>
              <a:ext cx="6666833" cy="283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42225" lIns="517400" spcFirstLastPara="1" rIns="517400" wrap="square" tIns="416550">
              <a:noAutofit/>
            </a:bodyPr>
            <a:lstStyle/>
            <a:p>
              <a:pPr indent="-228600" lvl="1" marL="2286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Char char="•"/>
              </a:pPr>
              <a:r>
                <a:rPr b="0" i="0" lang="ru-RU" sz="2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Реєстраційна форма</a:t>
              </a:r>
              <a:endPara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Char char="•"/>
              </a:pPr>
              <a:r>
                <a:rPr b="0" i="0" lang="ru-RU" sz="2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Форма входу</a:t>
              </a:r>
              <a:endPara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Char char="•"/>
              </a:pPr>
              <a:r>
                <a:rPr b="0" i="0" lang="ru-RU" sz="2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Процес бронювання  квитків</a:t>
              </a:r>
              <a:endPara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Char char="•"/>
              </a:pPr>
              <a:r>
                <a:rPr b="0" i="0" lang="ru-RU" sz="2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Процес оплати квитків</a:t>
              </a:r>
              <a:endPara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Char char="•"/>
              </a:pPr>
              <a:r>
                <a:rPr b="0" i="0" lang="ru-RU" sz="2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Пошук фільмів</a:t>
              </a:r>
              <a:endPara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Char char="•"/>
              </a:pPr>
              <a:r>
                <a:rPr b="0" i="0" lang="ru-RU" sz="2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Особистий кабінет користувача</a:t>
              </a:r>
              <a:endPara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Char char="•"/>
              </a:pPr>
              <a:r>
                <a:rPr b="0" i="0" lang="ru-RU" sz="2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Навігація та макет веб-сайту</a:t>
              </a:r>
              <a:endPara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4"/>
            <p:cNvSpPr/>
            <p:nvPr/>
          </p:nvSpPr>
          <p:spPr>
            <a:xfrm>
              <a:off x="333341" y="46759"/>
              <a:ext cx="4666783" cy="59040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4"/>
            <p:cNvSpPr txBox="1"/>
            <p:nvPr/>
          </p:nvSpPr>
          <p:spPr>
            <a:xfrm>
              <a:off x="362162" y="75580"/>
              <a:ext cx="4609141" cy="53275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76375" spcFirstLastPara="1" rIns="176375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None/>
              </a:pPr>
              <a:r>
                <a:rPr b="0" i="0" lang="ru-RU" sz="2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Фічі які будуть тестуватися:</a:t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4"/>
            <p:cNvSpPr/>
            <p:nvPr/>
          </p:nvSpPr>
          <p:spPr>
            <a:xfrm>
              <a:off x="0" y="3580160"/>
              <a:ext cx="6666833" cy="18270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flat" cmpd="sng" w="9525">
              <a:solidFill>
                <a:srgbClr val="A4A4A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4"/>
            <p:cNvSpPr txBox="1"/>
            <p:nvPr/>
          </p:nvSpPr>
          <p:spPr>
            <a:xfrm>
              <a:off x="0" y="3580160"/>
              <a:ext cx="6666833" cy="182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42225" lIns="517400" spcFirstLastPara="1" rIns="517400" wrap="square" tIns="416550">
              <a:noAutofit/>
            </a:bodyPr>
            <a:lstStyle/>
            <a:p>
              <a:pPr indent="-228600" lvl="1" marL="2286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Char char="•"/>
              </a:pPr>
              <a:r>
                <a:rPr b="0" i="0" lang="ru-RU" sz="2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Функції безпеки</a:t>
              </a:r>
              <a:endPara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Char char="•"/>
              </a:pPr>
              <a:r>
                <a:rPr b="0" i="0" lang="ru-RU" sz="2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Рецензії та оцінки фільмів</a:t>
              </a:r>
              <a:endPara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Char char="•"/>
              </a:pPr>
              <a:r>
                <a:rPr b="0" i="0" lang="ru-RU" sz="2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Архів фільмів</a:t>
              </a:r>
              <a:endPara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Char char="•"/>
              </a:pPr>
              <a:r>
                <a:rPr b="0" i="0" lang="ru-RU" sz="2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Фільтри</a:t>
              </a:r>
              <a:endPara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4"/>
            <p:cNvSpPr/>
            <p:nvPr/>
          </p:nvSpPr>
          <p:spPr>
            <a:xfrm>
              <a:off x="333341" y="3284960"/>
              <a:ext cx="4666783" cy="59040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AEAEAE"/>
                </a:gs>
                <a:gs pos="50000">
                  <a:srgbClr val="A4A4A4"/>
                </a:gs>
                <a:gs pos="100000">
                  <a:srgbClr val="90909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4"/>
            <p:cNvSpPr txBox="1"/>
            <p:nvPr/>
          </p:nvSpPr>
          <p:spPr>
            <a:xfrm>
              <a:off x="362162" y="3313781"/>
              <a:ext cx="4609141" cy="53275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76375" spcFirstLastPara="1" rIns="176375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None/>
              </a:pPr>
              <a:r>
                <a:rPr b="0" i="0" lang="ru-RU" sz="2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Фічі які не будуть тестуватися:</a:t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5"/>
          <p:cNvSpPr/>
          <p:nvPr/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7" name="Google Shape;147;p5"/>
          <p:cNvGrpSpPr/>
          <p:nvPr/>
        </p:nvGrpSpPr>
        <p:grpSpPr>
          <a:xfrm>
            <a:off x="-305" y="2987478"/>
            <a:ext cx="12228128" cy="1828800"/>
            <a:chOff x="-305" y="2987478"/>
            <a:chExt cx="12188952" cy="1828800"/>
          </a:xfrm>
        </p:grpSpPr>
        <p:sp>
          <p:nvSpPr>
            <p:cNvPr id="148" name="Google Shape;148;p5"/>
            <p:cNvSpPr/>
            <p:nvPr/>
          </p:nvSpPr>
          <p:spPr>
            <a:xfrm>
              <a:off x="-305" y="2987478"/>
              <a:ext cx="12188952" cy="1099712"/>
            </a:xfrm>
            <a:custGeom>
              <a:rect b="b" l="l" r="r" t="t"/>
              <a:pathLst>
                <a:path extrusionOk="0" h="932744" w="9182100">
                  <a:moveTo>
                    <a:pt x="9182100" y="396420"/>
                  </a:moveTo>
                  <a:cubicBezTo>
                    <a:pt x="9156097" y="395182"/>
                    <a:pt x="9129999" y="393753"/>
                    <a:pt x="9103805" y="392229"/>
                  </a:cubicBezTo>
                  <a:cubicBezTo>
                    <a:pt x="8974169" y="384419"/>
                    <a:pt x="8843105" y="372989"/>
                    <a:pt x="8712422" y="359749"/>
                  </a:cubicBezTo>
                  <a:cubicBezTo>
                    <a:pt x="8581739" y="346319"/>
                    <a:pt x="8451056" y="331269"/>
                    <a:pt x="8322755" y="313362"/>
                  </a:cubicBezTo>
                  <a:cubicBezTo>
                    <a:pt x="8258747" y="304695"/>
                    <a:pt x="8195120" y="294979"/>
                    <a:pt x="8134826" y="283930"/>
                  </a:cubicBezTo>
                  <a:cubicBezTo>
                    <a:pt x="8119872" y="281168"/>
                    <a:pt x="8105013" y="278501"/>
                    <a:pt x="8090916" y="275643"/>
                  </a:cubicBezTo>
                  <a:lnTo>
                    <a:pt x="8069485" y="271262"/>
                  </a:lnTo>
                  <a:lnTo>
                    <a:pt x="8041862" y="266595"/>
                  </a:lnTo>
                  <a:cubicBezTo>
                    <a:pt x="8023574" y="263547"/>
                    <a:pt x="8004524" y="260213"/>
                    <a:pt x="7986903" y="257546"/>
                  </a:cubicBezTo>
                  <a:lnTo>
                    <a:pt x="7934230" y="249640"/>
                  </a:lnTo>
                  <a:cubicBezTo>
                    <a:pt x="7864221" y="239258"/>
                    <a:pt x="7795832" y="230209"/>
                    <a:pt x="7727537" y="221922"/>
                  </a:cubicBezTo>
                  <a:lnTo>
                    <a:pt x="7625239" y="209730"/>
                  </a:lnTo>
                  <a:lnTo>
                    <a:pt x="7523227" y="198110"/>
                  </a:lnTo>
                  <a:cubicBezTo>
                    <a:pt x="7387209" y="183060"/>
                    <a:pt x="7251573" y="170392"/>
                    <a:pt x="7115651" y="158010"/>
                  </a:cubicBezTo>
                  <a:cubicBezTo>
                    <a:pt x="6979730" y="146580"/>
                    <a:pt x="6843522" y="135721"/>
                    <a:pt x="6706839" y="126958"/>
                  </a:cubicBezTo>
                  <a:lnTo>
                    <a:pt x="6604064" y="120862"/>
                  </a:lnTo>
                  <a:cubicBezTo>
                    <a:pt x="6569869" y="118767"/>
                    <a:pt x="6535484" y="116862"/>
                    <a:pt x="6501003" y="115338"/>
                  </a:cubicBezTo>
                  <a:lnTo>
                    <a:pt x="6397467" y="110385"/>
                  </a:lnTo>
                  <a:lnTo>
                    <a:pt x="6293168" y="106860"/>
                  </a:lnTo>
                  <a:cubicBezTo>
                    <a:pt x="6222969" y="105146"/>
                    <a:pt x="6152769" y="103527"/>
                    <a:pt x="6079712" y="103908"/>
                  </a:cubicBezTo>
                  <a:cubicBezTo>
                    <a:pt x="6061710" y="103908"/>
                    <a:pt x="6043708" y="103812"/>
                    <a:pt x="6024563" y="104479"/>
                  </a:cubicBezTo>
                  <a:cubicBezTo>
                    <a:pt x="6005703" y="104955"/>
                    <a:pt x="5986844" y="105527"/>
                    <a:pt x="5968080" y="106479"/>
                  </a:cubicBezTo>
                  <a:cubicBezTo>
                    <a:pt x="5930456" y="108003"/>
                    <a:pt x="5893023" y="110385"/>
                    <a:pt x="5855875" y="113242"/>
                  </a:cubicBezTo>
                  <a:cubicBezTo>
                    <a:pt x="5706904" y="124577"/>
                    <a:pt x="5565934" y="145151"/>
                    <a:pt x="5439251" y="160105"/>
                  </a:cubicBezTo>
                  <a:cubicBezTo>
                    <a:pt x="5311902" y="175536"/>
                    <a:pt x="5194745" y="184680"/>
                    <a:pt x="5075396" y="186585"/>
                  </a:cubicBezTo>
                  <a:cubicBezTo>
                    <a:pt x="4956429" y="188490"/>
                    <a:pt x="4835748" y="182775"/>
                    <a:pt x="4712780" y="171249"/>
                  </a:cubicBezTo>
                  <a:lnTo>
                    <a:pt x="4666679" y="166773"/>
                  </a:lnTo>
                  <a:lnTo>
                    <a:pt x="4620292" y="161629"/>
                  </a:lnTo>
                  <a:cubicBezTo>
                    <a:pt x="4604862" y="160010"/>
                    <a:pt x="4589336" y="157914"/>
                    <a:pt x="4573810" y="156009"/>
                  </a:cubicBezTo>
                  <a:lnTo>
                    <a:pt x="4550569" y="153057"/>
                  </a:lnTo>
                  <a:lnTo>
                    <a:pt x="4538948" y="151628"/>
                  </a:lnTo>
                  <a:lnTo>
                    <a:pt x="4526566" y="149913"/>
                  </a:lnTo>
                  <a:lnTo>
                    <a:pt x="4327779" y="122862"/>
                  </a:lnTo>
                  <a:lnTo>
                    <a:pt x="3929729" y="68189"/>
                  </a:lnTo>
                  <a:lnTo>
                    <a:pt x="3729133" y="41900"/>
                  </a:lnTo>
                  <a:lnTo>
                    <a:pt x="3628930" y="28946"/>
                  </a:lnTo>
                  <a:lnTo>
                    <a:pt x="3573399" y="22278"/>
                  </a:lnTo>
                  <a:cubicBezTo>
                    <a:pt x="3554445" y="19992"/>
                    <a:pt x="3535585" y="17992"/>
                    <a:pt x="3516916" y="16468"/>
                  </a:cubicBezTo>
                  <a:cubicBezTo>
                    <a:pt x="3366611" y="2752"/>
                    <a:pt x="3219736" y="-2010"/>
                    <a:pt x="3074670" y="752"/>
                  </a:cubicBezTo>
                  <a:cubicBezTo>
                    <a:pt x="3002280" y="2181"/>
                    <a:pt x="2930176" y="4467"/>
                    <a:pt x="2858738" y="8753"/>
                  </a:cubicBezTo>
                  <a:cubicBezTo>
                    <a:pt x="2787206" y="13039"/>
                    <a:pt x="2716149" y="18754"/>
                    <a:pt x="2645474" y="25326"/>
                  </a:cubicBezTo>
                  <a:cubicBezTo>
                    <a:pt x="2362581" y="52473"/>
                    <a:pt x="2085975" y="97145"/>
                    <a:pt x="1810798" y="158010"/>
                  </a:cubicBezTo>
                  <a:cubicBezTo>
                    <a:pt x="1741837" y="173345"/>
                    <a:pt x="1673066" y="189442"/>
                    <a:pt x="1602772" y="208111"/>
                  </a:cubicBezTo>
                  <a:lnTo>
                    <a:pt x="1548860" y="222780"/>
                  </a:lnTo>
                  <a:lnTo>
                    <a:pt x="1501331" y="236115"/>
                  </a:lnTo>
                  <a:cubicBezTo>
                    <a:pt x="1471327" y="244497"/>
                    <a:pt x="1441228" y="253450"/>
                    <a:pt x="1411224" y="260880"/>
                  </a:cubicBezTo>
                  <a:cubicBezTo>
                    <a:pt x="1291209" y="293074"/>
                    <a:pt x="1170813" y="318982"/>
                    <a:pt x="1050893" y="338032"/>
                  </a:cubicBezTo>
                  <a:cubicBezTo>
                    <a:pt x="990790" y="347557"/>
                    <a:pt x="931069" y="354796"/>
                    <a:pt x="871252" y="360511"/>
                  </a:cubicBezTo>
                  <a:cubicBezTo>
                    <a:pt x="841438" y="362702"/>
                    <a:pt x="811530" y="365559"/>
                    <a:pt x="781812" y="366512"/>
                  </a:cubicBezTo>
                  <a:cubicBezTo>
                    <a:pt x="751904" y="368512"/>
                    <a:pt x="722376" y="368893"/>
                    <a:pt x="692563" y="369655"/>
                  </a:cubicBezTo>
                  <a:cubicBezTo>
                    <a:pt x="633222" y="370036"/>
                    <a:pt x="574167" y="368131"/>
                    <a:pt x="515017" y="363940"/>
                  </a:cubicBezTo>
                  <a:cubicBezTo>
                    <a:pt x="455867" y="359749"/>
                    <a:pt x="397097" y="351748"/>
                    <a:pt x="337661" y="341937"/>
                  </a:cubicBezTo>
                  <a:cubicBezTo>
                    <a:pt x="278225" y="331936"/>
                    <a:pt x="218599" y="318696"/>
                    <a:pt x="156972" y="303456"/>
                  </a:cubicBezTo>
                  <a:cubicBezTo>
                    <a:pt x="106680" y="290883"/>
                    <a:pt x="55150" y="276405"/>
                    <a:pt x="0" y="261642"/>
                  </a:cubicBezTo>
                  <a:lnTo>
                    <a:pt x="0" y="713412"/>
                  </a:lnTo>
                  <a:cubicBezTo>
                    <a:pt x="3048" y="714841"/>
                    <a:pt x="6096" y="716270"/>
                    <a:pt x="9144" y="717699"/>
                  </a:cubicBezTo>
                  <a:cubicBezTo>
                    <a:pt x="74295" y="747798"/>
                    <a:pt x="142875" y="775896"/>
                    <a:pt x="213360" y="801042"/>
                  </a:cubicBezTo>
                  <a:cubicBezTo>
                    <a:pt x="354521" y="851715"/>
                    <a:pt x="503873" y="887244"/>
                    <a:pt x="653510" y="908199"/>
                  </a:cubicBezTo>
                  <a:cubicBezTo>
                    <a:pt x="803338" y="928773"/>
                    <a:pt x="953929" y="935631"/>
                    <a:pt x="1101947" y="930773"/>
                  </a:cubicBezTo>
                  <a:cubicBezTo>
                    <a:pt x="1250252" y="926582"/>
                    <a:pt x="1396365" y="911437"/>
                    <a:pt x="1540002" y="889434"/>
                  </a:cubicBezTo>
                  <a:cubicBezTo>
                    <a:pt x="1576197" y="884386"/>
                    <a:pt x="1611535" y="877433"/>
                    <a:pt x="1647158" y="871242"/>
                  </a:cubicBezTo>
                  <a:lnTo>
                    <a:pt x="1698117" y="862193"/>
                  </a:lnTo>
                  <a:lnTo>
                    <a:pt x="1742789" y="854668"/>
                  </a:lnTo>
                  <a:cubicBezTo>
                    <a:pt x="1804035" y="845048"/>
                    <a:pt x="1867472" y="835428"/>
                    <a:pt x="1931003" y="826950"/>
                  </a:cubicBezTo>
                  <a:cubicBezTo>
                    <a:pt x="2058353" y="810282"/>
                    <a:pt x="2186750" y="795327"/>
                    <a:pt x="2314861" y="783897"/>
                  </a:cubicBezTo>
                  <a:cubicBezTo>
                    <a:pt x="2378964" y="778087"/>
                    <a:pt x="2442972" y="772467"/>
                    <a:pt x="2506885" y="768086"/>
                  </a:cubicBezTo>
                  <a:cubicBezTo>
                    <a:pt x="2538794" y="765990"/>
                    <a:pt x="2570798" y="763800"/>
                    <a:pt x="2602611" y="762085"/>
                  </a:cubicBezTo>
                  <a:cubicBezTo>
                    <a:pt x="2634520" y="760180"/>
                    <a:pt x="2666333" y="758370"/>
                    <a:pt x="2698052" y="756846"/>
                  </a:cubicBezTo>
                  <a:cubicBezTo>
                    <a:pt x="2761583" y="753894"/>
                    <a:pt x="2825020" y="751703"/>
                    <a:pt x="2887980" y="750846"/>
                  </a:cubicBezTo>
                  <a:cubicBezTo>
                    <a:pt x="2951036" y="749417"/>
                    <a:pt x="3013615" y="749322"/>
                    <a:pt x="3075813" y="750179"/>
                  </a:cubicBezTo>
                  <a:cubicBezTo>
                    <a:pt x="3106865" y="750846"/>
                    <a:pt x="3137916" y="751417"/>
                    <a:pt x="3168587" y="752751"/>
                  </a:cubicBezTo>
                  <a:cubicBezTo>
                    <a:pt x="3199448" y="753703"/>
                    <a:pt x="3229928" y="755227"/>
                    <a:pt x="3260408" y="756656"/>
                  </a:cubicBezTo>
                  <a:cubicBezTo>
                    <a:pt x="3320987" y="760466"/>
                    <a:pt x="3381470" y="764562"/>
                    <a:pt x="3440049" y="771610"/>
                  </a:cubicBezTo>
                  <a:cubicBezTo>
                    <a:pt x="3454908" y="773039"/>
                    <a:pt x="3469386" y="775039"/>
                    <a:pt x="3483864" y="776849"/>
                  </a:cubicBezTo>
                  <a:lnTo>
                    <a:pt x="3528536" y="782469"/>
                  </a:lnTo>
                  <a:lnTo>
                    <a:pt x="3628549" y="796089"/>
                  </a:lnTo>
                  <a:lnTo>
                    <a:pt x="3828574" y="823140"/>
                  </a:lnTo>
                  <a:cubicBezTo>
                    <a:pt x="3962019" y="840190"/>
                    <a:pt x="4095750" y="858573"/>
                    <a:pt x="4231196" y="874099"/>
                  </a:cubicBezTo>
                  <a:lnTo>
                    <a:pt x="4433126" y="897435"/>
                  </a:lnTo>
                  <a:lnTo>
                    <a:pt x="4485990" y="903246"/>
                  </a:lnTo>
                  <a:cubicBezTo>
                    <a:pt x="4503897" y="905151"/>
                    <a:pt x="4521708" y="907341"/>
                    <a:pt x="4539806" y="908961"/>
                  </a:cubicBezTo>
                  <a:lnTo>
                    <a:pt x="4593908" y="914199"/>
                  </a:lnTo>
                  <a:lnTo>
                    <a:pt x="4648296" y="918771"/>
                  </a:lnTo>
                  <a:cubicBezTo>
                    <a:pt x="4793456" y="930392"/>
                    <a:pt x="4942237" y="935631"/>
                    <a:pt x="5092446" y="931154"/>
                  </a:cubicBezTo>
                  <a:cubicBezTo>
                    <a:pt x="5242274" y="927249"/>
                    <a:pt x="5393627" y="911437"/>
                    <a:pt x="5533168" y="891816"/>
                  </a:cubicBezTo>
                  <a:cubicBezTo>
                    <a:pt x="5673471" y="872289"/>
                    <a:pt x="5798820" y="851906"/>
                    <a:pt x="5918169" y="840666"/>
                  </a:cubicBezTo>
                  <a:cubicBezTo>
                    <a:pt x="5948077" y="837809"/>
                    <a:pt x="5977795" y="835237"/>
                    <a:pt x="6007323" y="833237"/>
                  </a:cubicBezTo>
                  <a:cubicBezTo>
                    <a:pt x="6022086" y="832094"/>
                    <a:pt x="6036945" y="831332"/>
                    <a:pt x="6051709" y="830570"/>
                  </a:cubicBezTo>
                  <a:lnTo>
                    <a:pt x="6097429" y="828379"/>
                  </a:lnTo>
                  <a:cubicBezTo>
                    <a:pt x="6158960" y="825236"/>
                    <a:pt x="6223445" y="823807"/>
                    <a:pt x="6287834" y="822569"/>
                  </a:cubicBezTo>
                  <a:cubicBezTo>
                    <a:pt x="6417374" y="820664"/>
                    <a:pt x="6549485" y="820188"/>
                    <a:pt x="6681597" y="821235"/>
                  </a:cubicBezTo>
                  <a:cubicBezTo>
                    <a:pt x="6813899" y="822378"/>
                    <a:pt x="6946773" y="823617"/>
                    <a:pt x="7079647" y="826569"/>
                  </a:cubicBezTo>
                  <a:cubicBezTo>
                    <a:pt x="7212520" y="828951"/>
                    <a:pt x="7345585" y="831903"/>
                    <a:pt x="7478173" y="836094"/>
                  </a:cubicBezTo>
                  <a:cubicBezTo>
                    <a:pt x="7610475" y="839714"/>
                    <a:pt x="7743539" y="844953"/>
                    <a:pt x="7871937" y="851430"/>
                  </a:cubicBezTo>
                  <a:lnTo>
                    <a:pt x="7919657" y="854097"/>
                  </a:lnTo>
                  <a:cubicBezTo>
                    <a:pt x="7935564" y="854954"/>
                    <a:pt x="7949756" y="856192"/>
                    <a:pt x="7964901" y="857240"/>
                  </a:cubicBezTo>
                  <a:lnTo>
                    <a:pt x="8015955" y="861050"/>
                  </a:lnTo>
                  <a:cubicBezTo>
                    <a:pt x="8035195" y="862383"/>
                    <a:pt x="8053769" y="863622"/>
                    <a:pt x="8072247" y="864384"/>
                  </a:cubicBezTo>
                  <a:cubicBezTo>
                    <a:pt x="8145780" y="867527"/>
                    <a:pt x="8216456" y="868479"/>
                    <a:pt x="8286750" y="868384"/>
                  </a:cubicBezTo>
                  <a:cubicBezTo>
                    <a:pt x="8427148" y="867527"/>
                    <a:pt x="8565452" y="862574"/>
                    <a:pt x="8704040" y="853716"/>
                  </a:cubicBezTo>
                  <a:cubicBezTo>
                    <a:pt x="8842534" y="844762"/>
                    <a:pt x="8980741" y="832284"/>
                    <a:pt x="9120188" y="814092"/>
                  </a:cubicBezTo>
                  <a:cubicBezTo>
                    <a:pt x="9140761" y="811425"/>
                    <a:pt x="9161336" y="808567"/>
                    <a:pt x="9181909" y="805519"/>
                  </a:cubicBezTo>
                  <a:lnTo>
                    <a:pt x="9181909" y="396420"/>
                  </a:lnTo>
                  <a:close/>
                </a:path>
              </a:pathLst>
            </a:custGeom>
            <a:solidFill>
              <a:schemeClr val="lt1">
                <a:alpha val="2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5"/>
            <p:cNvSpPr/>
            <p:nvPr/>
          </p:nvSpPr>
          <p:spPr>
            <a:xfrm>
              <a:off x="-305" y="3199381"/>
              <a:ext cx="12188952" cy="902694"/>
            </a:xfrm>
            <a:custGeom>
              <a:rect b="b" l="l" r="r" t="t"/>
              <a:pathLst>
                <a:path extrusionOk="0" h="765639" w="9182100">
                  <a:moveTo>
                    <a:pt x="9182100" y="351088"/>
                  </a:moveTo>
                  <a:cubicBezTo>
                    <a:pt x="9180862" y="351088"/>
                    <a:pt x="9179719" y="350993"/>
                    <a:pt x="9178480" y="350993"/>
                  </a:cubicBezTo>
                  <a:cubicBezTo>
                    <a:pt x="9047607" y="346421"/>
                    <a:pt x="8915591" y="337944"/>
                    <a:pt x="8783955" y="327561"/>
                  </a:cubicBezTo>
                  <a:cubicBezTo>
                    <a:pt x="8652320" y="316894"/>
                    <a:pt x="8520589" y="304416"/>
                    <a:pt x="8390763" y="288795"/>
                  </a:cubicBezTo>
                  <a:cubicBezTo>
                    <a:pt x="8325898" y="281175"/>
                    <a:pt x="8261509" y="272602"/>
                    <a:pt x="8199502" y="262601"/>
                  </a:cubicBezTo>
                  <a:cubicBezTo>
                    <a:pt x="8184070" y="260029"/>
                    <a:pt x="8168831" y="257553"/>
                    <a:pt x="8153972" y="254886"/>
                  </a:cubicBezTo>
                  <a:lnTo>
                    <a:pt x="8131588" y="250790"/>
                  </a:lnTo>
                  <a:lnTo>
                    <a:pt x="8104632" y="246504"/>
                  </a:lnTo>
                  <a:cubicBezTo>
                    <a:pt x="8086725" y="243741"/>
                    <a:pt x="8068247" y="240598"/>
                    <a:pt x="8050911" y="238217"/>
                  </a:cubicBezTo>
                  <a:lnTo>
                    <a:pt x="7998810" y="230978"/>
                  </a:lnTo>
                  <a:cubicBezTo>
                    <a:pt x="7860697" y="212023"/>
                    <a:pt x="7725633" y="198021"/>
                    <a:pt x="7589902" y="183925"/>
                  </a:cubicBezTo>
                  <a:cubicBezTo>
                    <a:pt x="7454360" y="170304"/>
                    <a:pt x="7319010" y="158779"/>
                    <a:pt x="7183469" y="147634"/>
                  </a:cubicBezTo>
                  <a:cubicBezTo>
                    <a:pt x="7047929" y="137252"/>
                    <a:pt x="6912198" y="127632"/>
                    <a:pt x="6775990" y="119821"/>
                  </a:cubicBezTo>
                  <a:cubicBezTo>
                    <a:pt x="6639592" y="112582"/>
                    <a:pt x="6503194" y="105439"/>
                    <a:pt x="6364795" y="102391"/>
                  </a:cubicBezTo>
                  <a:cubicBezTo>
                    <a:pt x="6295263" y="101057"/>
                    <a:pt x="6225826" y="99819"/>
                    <a:pt x="6154293" y="100581"/>
                  </a:cubicBezTo>
                  <a:cubicBezTo>
                    <a:pt x="6136577" y="100581"/>
                    <a:pt x="6118860" y="100581"/>
                    <a:pt x="6100287" y="101343"/>
                  </a:cubicBezTo>
                  <a:cubicBezTo>
                    <a:pt x="6081903" y="101819"/>
                    <a:pt x="6063615" y="102486"/>
                    <a:pt x="6045327" y="103438"/>
                  </a:cubicBezTo>
                  <a:cubicBezTo>
                    <a:pt x="6008656" y="104962"/>
                    <a:pt x="5972175" y="107439"/>
                    <a:pt x="5935980" y="110296"/>
                  </a:cubicBezTo>
                  <a:cubicBezTo>
                    <a:pt x="5790724" y="121631"/>
                    <a:pt x="5651659" y="142110"/>
                    <a:pt x="5523357" y="157635"/>
                  </a:cubicBezTo>
                  <a:cubicBezTo>
                    <a:pt x="5394484" y="173542"/>
                    <a:pt x="5273040" y="183543"/>
                    <a:pt x="5149882" y="185639"/>
                  </a:cubicBezTo>
                  <a:cubicBezTo>
                    <a:pt x="5027010" y="187925"/>
                    <a:pt x="4902803" y="182210"/>
                    <a:pt x="4777073" y="170685"/>
                  </a:cubicBezTo>
                  <a:lnTo>
                    <a:pt x="4729925" y="166208"/>
                  </a:lnTo>
                  <a:lnTo>
                    <a:pt x="4682585" y="161064"/>
                  </a:lnTo>
                  <a:cubicBezTo>
                    <a:pt x="4666869" y="159445"/>
                    <a:pt x="4650963" y="157350"/>
                    <a:pt x="4635151" y="155445"/>
                  </a:cubicBezTo>
                  <a:lnTo>
                    <a:pt x="4611434" y="152492"/>
                  </a:lnTo>
                  <a:cubicBezTo>
                    <a:pt x="4603623" y="151539"/>
                    <a:pt x="4595622" y="150587"/>
                    <a:pt x="4587145" y="149349"/>
                  </a:cubicBezTo>
                  <a:lnTo>
                    <a:pt x="4387977" y="122774"/>
                  </a:lnTo>
                  <a:lnTo>
                    <a:pt x="3989356" y="68577"/>
                  </a:lnTo>
                  <a:lnTo>
                    <a:pt x="3789140" y="42192"/>
                  </a:lnTo>
                  <a:lnTo>
                    <a:pt x="3689033" y="29143"/>
                  </a:lnTo>
                  <a:lnTo>
                    <a:pt x="3634835" y="22571"/>
                  </a:lnTo>
                  <a:cubicBezTo>
                    <a:pt x="3616452" y="20285"/>
                    <a:pt x="3598069" y="18380"/>
                    <a:pt x="3579876" y="16856"/>
                  </a:cubicBezTo>
                  <a:cubicBezTo>
                    <a:pt x="3433667" y="3140"/>
                    <a:pt x="3289840" y="-1622"/>
                    <a:pt x="3147441" y="473"/>
                  </a:cubicBezTo>
                  <a:cubicBezTo>
                    <a:pt x="3005138" y="2283"/>
                    <a:pt x="2864263" y="10188"/>
                    <a:pt x="2724722" y="22857"/>
                  </a:cubicBezTo>
                  <a:cubicBezTo>
                    <a:pt x="2445353" y="48098"/>
                    <a:pt x="2171129" y="90198"/>
                    <a:pt x="1898428" y="147730"/>
                  </a:cubicBezTo>
                  <a:cubicBezTo>
                    <a:pt x="1830134" y="162208"/>
                    <a:pt x="1762030" y="177448"/>
                    <a:pt x="1692878" y="195069"/>
                  </a:cubicBezTo>
                  <a:lnTo>
                    <a:pt x="1640205" y="208785"/>
                  </a:lnTo>
                  <a:lnTo>
                    <a:pt x="1592294" y="221643"/>
                  </a:lnTo>
                  <a:cubicBezTo>
                    <a:pt x="1561624" y="229740"/>
                    <a:pt x="1530858" y="238503"/>
                    <a:pt x="1500092" y="245551"/>
                  </a:cubicBezTo>
                  <a:cubicBezTo>
                    <a:pt x="1377125" y="276412"/>
                    <a:pt x="1253490" y="300987"/>
                    <a:pt x="1130046" y="318227"/>
                  </a:cubicBezTo>
                  <a:cubicBezTo>
                    <a:pt x="1068229" y="326895"/>
                    <a:pt x="1006602" y="333086"/>
                    <a:pt x="944880" y="337658"/>
                  </a:cubicBezTo>
                  <a:cubicBezTo>
                    <a:pt x="914114" y="339277"/>
                    <a:pt x="883253" y="341563"/>
                    <a:pt x="852583" y="341944"/>
                  </a:cubicBezTo>
                  <a:cubicBezTo>
                    <a:pt x="821817" y="343278"/>
                    <a:pt x="791147" y="342992"/>
                    <a:pt x="760476" y="343087"/>
                  </a:cubicBezTo>
                  <a:cubicBezTo>
                    <a:pt x="699230" y="342135"/>
                    <a:pt x="638175" y="338706"/>
                    <a:pt x="577215" y="332800"/>
                  </a:cubicBezTo>
                  <a:cubicBezTo>
                    <a:pt x="516255" y="326895"/>
                    <a:pt x="455771" y="317179"/>
                    <a:pt x="394907" y="305463"/>
                  </a:cubicBezTo>
                  <a:cubicBezTo>
                    <a:pt x="334137" y="293557"/>
                    <a:pt x="273368" y="278412"/>
                    <a:pt x="211265" y="261363"/>
                  </a:cubicBezTo>
                  <a:cubicBezTo>
                    <a:pt x="149066" y="244123"/>
                    <a:pt x="85820" y="224310"/>
                    <a:pt x="17526" y="204880"/>
                  </a:cubicBezTo>
                  <a:cubicBezTo>
                    <a:pt x="11716" y="203165"/>
                    <a:pt x="5906" y="201546"/>
                    <a:pt x="0" y="199927"/>
                  </a:cubicBezTo>
                  <a:lnTo>
                    <a:pt x="0" y="526920"/>
                  </a:lnTo>
                  <a:cubicBezTo>
                    <a:pt x="32576" y="541874"/>
                    <a:pt x="66104" y="557114"/>
                    <a:pt x="100298" y="571973"/>
                  </a:cubicBezTo>
                  <a:cubicBezTo>
                    <a:pt x="164973" y="600167"/>
                    <a:pt x="232410" y="626456"/>
                    <a:pt x="301562" y="649697"/>
                  </a:cubicBezTo>
                  <a:cubicBezTo>
                    <a:pt x="439865" y="696655"/>
                    <a:pt x="585216" y="728754"/>
                    <a:pt x="731044" y="746947"/>
                  </a:cubicBezTo>
                  <a:cubicBezTo>
                    <a:pt x="876967" y="764664"/>
                    <a:pt x="1023652" y="769426"/>
                    <a:pt x="1168241" y="762759"/>
                  </a:cubicBezTo>
                  <a:cubicBezTo>
                    <a:pt x="1313021" y="756663"/>
                    <a:pt x="1455896" y="740185"/>
                    <a:pt x="1596581" y="716944"/>
                  </a:cubicBezTo>
                  <a:cubicBezTo>
                    <a:pt x="1632014" y="711610"/>
                    <a:pt x="1666685" y="704371"/>
                    <a:pt x="1701641" y="697894"/>
                  </a:cubicBezTo>
                  <a:lnTo>
                    <a:pt x="1752124" y="688273"/>
                  </a:lnTo>
                  <a:lnTo>
                    <a:pt x="1797939" y="679891"/>
                  </a:lnTo>
                  <a:cubicBezTo>
                    <a:pt x="1860328" y="669128"/>
                    <a:pt x="1924431" y="658746"/>
                    <a:pt x="1988630" y="649316"/>
                  </a:cubicBezTo>
                  <a:cubicBezTo>
                    <a:pt x="2117217" y="630838"/>
                    <a:pt x="2246852" y="614645"/>
                    <a:pt x="2376297" y="601691"/>
                  </a:cubicBezTo>
                  <a:cubicBezTo>
                    <a:pt x="2441067" y="595214"/>
                    <a:pt x="2505742" y="589118"/>
                    <a:pt x="2570416" y="584165"/>
                  </a:cubicBezTo>
                  <a:cubicBezTo>
                    <a:pt x="2635091" y="579402"/>
                    <a:pt x="2699671" y="574831"/>
                    <a:pt x="2764155" y="571497"/>
                  </a:cubicBezTo>
                  <a:cubicBezTo>
                    <a:pt x="2828639" y="568068"/>
                    <a:pt x="2892933" y="565401"/>
                    <a:pt x="2956941" y="564163"/>
                  </a:cubicBezTo>
                  <a:cubicBezTo>
                    <a:pt x="3021045" y="562353"/>
                    <a:pt x="3084766" y="561972"/>
                    <a:pt x="3148298" y="562639"/>
                  </a:cubicBezTo>
                  <a:cubicBezTo>
                    <a:pt x="3211735" y="563305"/>
                    <a:pt x="3274695" y="565591"/>
                    <a:pt x="3337274" y="568544"/>
                  </a:cubicBezTo>
                  <a:cubicBezTo>
                    <a:pt x="3399568" y="572259"/>
                    <a:pt x="3461671" y="576259"/>
                    <a:pt x="3522345" y="583308"/>
                  </a:cubicBezTo>
                  <a:cubicBezTo>
                    <a:pt x="3537680" y="584737"/>
                    <a:pt x="3552730" y="586737"/>
                    <a:pt x="3567779" y="588642"/>
                  </a:cubicBezTo>
                  <a:lnTo>
                    <a:pt x="3613785" y="594357"/>
                  </a:lnTo>
                  <a:lnTo>
                    <a:pt x="3713798" y="607882"/>
                  </a:lnTo>
                  <a:lnTo>
                    <a:pt x="3913823" y="634838"/>
                  </a:lnTo>
                  <a:cubicBezTo>
                    <a:pt x="4047268" y="652078"/>
                    <a:pt x="4180904" y="670366"/>
                    <a:pt x="4315873" y="686273"/>
                  </a:cubicBezTo>
                  <a:lnTo>
                    <a:pt x="4517422" y="710086"/>
                  </a:lnTo>
                  <a:cubicBezTo>
                    <a:pt x="4586573" y="717896"/>
                    <a:pt x="4657916" y="725992"/>
                    <a:pt x="4728972" y="731422"/>
                  </a:cubicBezTo>
                  <a:cubicBezTo>
                    <a:pt x="4871371" y="743042"/>
                    <a:pt x="5016627" y="748376"/>
                    <a:pt x="5162931" y="744185"/>
                  </a:cubicBezTo>
                  <a:cubicBezTo>
                    <a:pt x="5308949" y="740566"/>
                    <a:pt x="5456111" y="725611"/>
                    <a:pt x="5594033" y="706466"/>
                  </a:cubicBezTo>
                  <a:cubicBezTo>
                    <a:pt x="5732621" y="687511"/>
                    <a:pt x="5859876" y="667033"/>
                    <a:pt x="5982939" y="655793"/>
                  </a:cubicBezTo>
                  <a:cubicBezTo>
                    <a:pt x="6013799" y="652936"/>
                    <a:pt x="6044375" y="650364"/>
                    <a:pt x="6075045" y="648459"/>
                  </a:cubicBezTo>
                  <a:cubicBezTo>
                    <a:pt x="6105906" y="646363"/>
                    <a:pt x="6135529" y="645125"/>
                    <a:pt x="6167819" y="643887"/>
                  </a:cubicBezTo>
                  <a:cubicBezTo>
                    <a:pt x="6230779" y="641125"/>
                    <a:pt x="6295930" y="640077"/>
                    <a:pt x="6361081" y="639124"/>
                  </a:cubicBezTo>
                  <a:cubicBezTo>
                    <a:pt x="6491955" y="637981"/>
                    <a:pt x="6624638" y="638553"/>
                    <a:pt x="6757321" y="640458"/>
                  </a:cubicBezTo>
                  <a:cubicBezTo>
                    <a:pt x="6890195" y="642553"/>
                    <a:pt x="7023449" y="645030"/>
                    <a:pt x="7156704" y="649030"/>
                  </a:cubicBezTo>
                  <a:cubicBezTo>
                    <a:pt x="7289959" y="652650"/>
                    <a:pt x="7423404" y="656841"/>
                    <a:pt x="7556373" y="662365"/>
                  </a:cubicBezTo>
                  <a:cubicBezTo>
                    <a:pt x="7689152" y="667509"/>
                    <a:pt x="7822502" y="673986"/>
                    <a:pt x="7952328" y="682177"/>
                  </a:cubicBezTo>
                  <a:lnTo>
                    <a:pt x="8000714" y="685511"/>
                  </a:lnTo>
                  <a:cubicBezTo>
                    <a:pt x="8016811" y="686654"/>
                    <a:pt x="8031670" y="688178"/>
                    <a:pt x="8047196" y="689416"/>
                  </a:cubicBezTo>
                  <a:lnTo>
                    <a:pt x="8097965" y="693893"/>
                  </a:lnTo>
                  <a:cubicBezTo>
                    <a:pt x="8116539" y="695417"/>
                    <a:pt x="8134731" y="696846"/>
                    <a:pt x="8152733" y="697894"/>
                  </a:cubicBezTo>
                  <a:cubicBezTo>
                    <a:pt x="8224647" y="701989"/>
                    <a:pt x="8294465" y="704085"/>
                    <a:pt x="8363903" y="705133"/>
                  </a:cubicBezTo>
                  <a:cubicBezTo>
                    <a:pt x="8502777" y="706657"/>
                    <a:pt x="8640223" y="704180"/>
                    <a:pt x="8777764" y="698084"/>
                  </a:cubicBezTo>
                  <a:cubicBezTo>
                    <a:pt x="8912352" y="692083"/>
                    <a:pt x="9046845" y="682749"/>
                    <a:pt x="9182005" y="668366"/>
                  </a:cubicBezTo>
                  <a:lnTo>
                    <a:pt x="9182005" y="351088"/>
                  </a:lnTo>
                  <a:close/>
                </a:path>
              </a:pathLst>
            </a:custGeom>
            <a:solidFill>
              <a:schemeClr val="lt1">
                <a:alpha val="2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5"/>
            <p:cNvSpPr/>
            <p:nvPr/>
          </p:nvSpPr>
          <p:spPr>
            <a:xfrm>
              <a:off x="-305" y="3501488"/>
              <a:ext cx="12188952" cy="641669"/>
            </a:xfrm>
            <a:custGeom>
              <a:rect b="b" l="l" r="r" t="t"/>
              <a:pathLst>
                <a:path extrusionOk="0" h="544245" w="9182100">
                  <a:moveTo>
                    <a:pt x="9182100" y="154189"/>
                  </a:moveTo>
                  <a:cubicBezTo>
                    <a:pt x="9137618" y="157142"/>
                    <a:pt x="9092851" y="159904"/>
                    <a:pt x="9047702" y="162762"/>
                  </a:cubicBezTo>
                  <a:cubicBezTo>
                    <a:pt x="8917114" y="170668"/>
                    <a:pt x="8784717" y="178002"/>
                    <a:pt x="8652224" y="178287"/>
                  </a:cubicBezTo>
                  <a:cubicBezTo>
                    <a:pt x="8519732" y="178764"/>
                    <a:pt x="8387049" y="171239"/>
                    <a:pt x="8255603" y="161047"/>
                  </a:cubicBezTo>
                  <a:cubicBezTo>
                    <a:pt x="8189881" y="155904"/>
                    <a:pt x="8124539" y="149236"/>
                    <a:pt x="8060722" y="140854"/>
                  </a:cubicBezTo>
                  <a:cubicBezTo>
                    <a:pt x="8044815" y="138759"/>
                    <a:pt x="8029099" y="136473"/>
                    <a:pt x="8013478" y="134187"/>
                  </a:cubicBezTo>
                  <a:lnTo>
                    <a:pt x="7990428" y="130567"/>
                  </a:lnTo>
                  <a:lnTo>
                    <a:pt x="7964139" y="126853"/>
                  </a:lnTo>
                  <a:cubicBezTo>
                    <a:pt x="7946708" y="124376"/>
                    <a:pt x="7928896" y="121709"/>
                    <a:pt x="7911656" y="119518"/>
                  </a:cubicBezTo>
                  <a:lnTo>
                    <a:pt x="7860220" y="113232"/>
                  </a:lnTo>
                  <a:cubicBezTo>
                    <a:pt x="7723728" y="96277"/>
                    <a:pt x="7589044" y="83038"/>
                    <a:pt x="7453884" y="70369"/>
                  </a:cubicBezTo>
                  <a:cubicBezTo>
                    <a:pt x="7318915" y="57701"/>
                    <a:pt x="7184041" y="46366"/>
                    <a:pt x="7048976" y="36556"/>
                  </a:cubicBezTo>
                  <a:cubicBezTo>
                    <a:pt x="6981444" y="31793"/>
                    <a:pt x="6913912" y="26840"/>
                    <a:pt x="6846285" y="22649"/>
                  </a:cubicBezTo>
                  <a:cubicBezTo>
                    <a:pt x="6778657" y="18553"/>
                    <a:pt x="6710934" y="14934"/>
                    <a:pt x="6643212" y="11600"/>
                  </a:cubicBezTo>
                  <a:lnTo>
                    <a:pt x="6541485" y="7314"/>
                  </a:lnTo>
                  <a:cubicBezTo>
                    <a:pt x="6507576" y="5790"/>
                    <a:pt x="6473667" y="4647"/>
                    <a:pt x="6439567" y="3885"/>
                  </a:cubicBezTo>
                  <a:lnTo>
                    <a:pt x="6337459" y="1313"/>
                  </a:lnTo>
                  <a:lnTo>
                    <a:pt x="6234970" y="75"/>
                  </a:lnTo>
                  <a:cubicBezTo>
                    <a:pt x="6166295" y="-116"/>
                    <a:pt x="6097715" y="-116"/>
                    <a:pt x="6027802" y="2265"/>
                  </a:cubicBezTo>
                  <a:cubicBezTo>
                    <a:pt x="5993320" y="3123"/>
                    <a:pt x="5957412" y="4456"/>
                    <a:pt x="5921978" y="6552"/>
                  </a:cubicBezTo>
                  <a:cubicBezTo>
                    <a:pt x="5886546" y="8552"/>
                    <a:pt x="5851112" y="11124"/>
                    <a:pt x="5815965" y="14362"/>
                  </a:cubicBezTo>
                  <a:cubicBezTo>
                    <a:pt x="5674995" y="27126"/>
                    <a:pt x="5538597" y="48938"/>
                    <a:pt x="5408390" y="67036"/>
                  </a:cubicBezTo>
                  <a:cubicBezTo>
                    <a:pt x="5277993" y="85514"/>
                    <a:pt x="5151692" y="99039"/>
                    <a:pt x="5023866" y="103992"/>
                  </a:cubicBezTo>
                  <a:cubicBezTo>
                    <a:pt x="4960049" y="106660"/>
                    <a:pt x="4895946" y="107231"/>
                    <a:pt x="4831556" y="106374"/>
                  </a:cubicBezTo>
                  <a:cubicBezTo>
                    <a:pt x="4767167" y="105231"/>
                    <a:pt x="4702588" y="102468"/>
                    <a:pt x="4637723" y="98754"/>
                  </a:cubicBezTo>
                  <a:cubicBezTo>
                    <a:pt x="4572762" y="95230"/>
                    <a:pt x="4507992" y="88848"/>
                    <a:pt x="4442460" y="83038"/>
                  </a:cubicBezTo>
                  <a:cubicBezTo>
                    <a:pt x="4408837" y="80752"/>
                    <a:pt x="4375214" y="79228"/>
                    <a:pt x="4341686" y="77227"/>
                  </a:cubicBezTo>
                  <a:cubicBezTo>
                    <a:pt x="4308158" y="75227"/>
                    <a:pt x="4274534" y="73417"/>
                    <a:pt x="4241006" y="71989"/>
                  </a:cubicBezTo>
                  <a:cubicBezTo>
                    <a:pt x="4106895" y="65131"/>
                    <a:pt x="3971925" y="59797"/>
                    <a:pt x="3836956" y="54177"/>
                  </a:cubicBezTo>
                  <a:lnTo>
                    <a:pt x="3634549" y="45414"/>
                  </a:lnTo>
                  <a:lnTo>
                    <a:pt x="3533394" y="40461"/>
                  </a:lnTo>
                  <a:lnTo>
                    <a:pt x="3481959" y="37889"/>
                  </a:lnTo>
                  <a:cubicBezTo>
                    <a:pt x="3464719" y="37127"/>
                    <a:pt x="3447479" y="36079"/>
                    <a:pt x="3430238" y="35889"/>
                  </a:cubicBezTo>
                  <a:cubicBezTo>
                    <a:pt x="3292602" y="31126"/>
                    <a:pt x="3156299" y="33603"/>
                    <a:pt x="3020473" y="37603"/>
                  </a:cubicBezTo>
                  <a:cubicBezTo>
                    <a:pt x="2884741" y="41985"/>
                    <a:pt x="2749487" y="48843"/>
                    <a:pt x="2614422" y="56844"/>
                  </a:cubicBezTo>
                  <a:lnTo>
                    <a:pt x="2208657" y="81609"/>
                  </a:lnTo>
                  <a:cubicBezTo>
                    <a:pt x="2073116" y="89991"/>
                    <a:pt x="1937195" y="97515"/>
                    <a:pt x="1800606" y="107612"/>
                  </a:cubicBezTo>
                  <a:cubicBezTo>
                    <a:pt x="1732217" y="112184"/>
                    <a:pt x="1663827" y="117804"/>
                    <a:pt x="1594676" y="124948"/>
                  </a:cubicBezTo>
                  <a:lnTo>
                    <a:pt x="1491996" y="136568"/>
                  </a:lnTo>
                  <a:lnTo>
                    <a:pt x="1442942" y="141902"/>
                  </a:lnTo>
                  <a:lnTo>
                    <a:pt x="1418463" y="144664"/>
                  </a:lnTo>
                  <a:lnTo>
                    <a:pt x="1393984" y="146855"/>
                  </a:lnTo>
                  <a:cubicBezTo>
                    <a:pt x="1263491" y="159142"/>
                    <a:pt x="1134142" y="166667"/>
                    <a:pt x="1006697" y="169810"/>
                  </a:cubicBezTo>
                  <a:cubicBezTo>
                    <a:pt x="942975" y="172001"/>
                    <a:pt x="879729" y="171239"/>
                    <a:pt x="816864" y="170953"/>
                  </a:cubicBezTo>
                  <a:lnTo>
                    <a:pt x="769906" y="169715"/>
                  </a:lnTo>
                  <a:cubicBezTo>
                    <a:pt x="754285" y="169525"/>
                    <a:pt x="738569" y="169048"/>
                    <a:pt x="723043" y="168096"/>
                  </a:cubicBezTo>
                  <a:lnTo>
                    <a:pt x="676370" y="166286"/>
                  </a:lnTo>
                  <a:cubicBezTo>
                    <a:pt x="660845" y="165238"/>
                    <a:pt x="645414" y="164095"/>
                    <a:pt x="629888" y="163333"/>
                  </a:cubicBezTo>
                  <a:cubicBezTo>
                    <a:pt x="568071" y="159047"/>
                    <a:pt x="506540" y="154094"/>
                    <a:pt x="445484" y="146093"/>
                  </a:cubicBezTo>
                  <a:cubicBezTo>
                    <a:pt x="384524" y="137997"/>
                    <a:pt x="323850" y="128091"/>
                    <a:pt x="263366" y="115232"/>
                  </a:cubicBezTo>
                  <a:cubicBezTo>
                    <a:pt x="202787" y="102850"/>
                    <a:pt x="142589" y="87419"/>
                    <a:pt x="81439" y="70369"/>
                  </a:cubicBezTo>
                  <a:cubicBezTo>
                    <a:pt x="66199" y="66178"/>
                    <a:pt x="50864" y="61702"/>
                    <a:pt x="35338" y="57034"/>
                  </a:cubicBezTo>
                  <a:lnTo>
                    <a:pt x="0" y="46652"/>
                  </a:lnTo>
                  <a:lnTo>
                    <a:pt x="0" y="426795"/>
                  </a:lnTo>
                  <a:cubicBezTo>
                    <a:pt x="58198" y="446416"/>
                    <a:pt x="117920" y="464323"/>
                    <a:pt x="178594" y="479658"/>
                  </a:cubicBezTo>
                  <a:cubicBezTo>
                    <a:pt x="319850" y="514901"/>
                    <a:pt x="465582" y="537094"/>
                    <a:pt x="610457" y="542619"/>
                  </a:cubicBezTo>
                  <a:cubicBezTo>
                    <a:pt x="682943" y="545953"/>
                    <a:pt x="755142" y="543762"/>
                    <a:pt x="826865" y="539666"/>
                  </a:cubicBezTo>
                  <a:cubicBezTo>
                    <a:pt x="898398" y="534523"/>
                    <a:pt x="969645" y="526903"/>
                    <a:pt x="1039654" y="515187"/>
                  </a:cubicBezTo>
                  <a:cubicBezTo>
                    <a:pt x="1180052" y="492517"/>
                    <a:pt x="1316736" y="457751"/>
                    <a:pt x="1449705" y="415270"/>
                  </a:cubicBezTo>
                  <a:cubicBezTo>
                    <a:pt x="1483138" y="405364"/>
                    <a:pt x="1515809" y="393172"/>
                    <a:pt x="1548765" y="382123"/>
                  </a:cubicBezTo>
                  <a:lnTo>
                    <a:pt x="1642872" y="349261"/>
                  </a:lnTo>
                  <a:cubicBezTo>
                    <a:pt x="1705261" y="328211"/>
                    <a:pt x="1768983" y="308208"/>
                    <a:pt x="1832991" y="289158"/>
                  </a:cubicBezTo>
                  <a:cubicBezTo>
                    <a:pt x="1961198" y="251821"/>
                    <a:pt x="2091404" y="219435"/>
                    <a:pt x="2222754" y="193623"/>
                  </a:cubicBezTo>
                  <a:cubicBezTo>
                    <a:pt x="2354199" y="168382"/>
                    <a:pt x="2486882" y="149332"/>
                    <a:pt x="2620137" y="138378"/>
                  </a:cubicBezTo>
                  <a:cubicBezTo>
                    <a:pt x="2753392" y="127424"/>
                    <a:pt x="2887123" y="122947"/>
                    <a:pt x="3020473" y="127234"/>
                  </a:cubicBezTo>
                  <a:cubicBezTo>
                    <a:pt x="3087148" y="129043"/>
                    <a:pt x="3153632" y="133711"/>
                    <a:pt x="3219736" y="139807"/>
                  </a:cubicBezTo>
                  <a:cubicBezTo>
                    <a:pt x="3252788" y="143426"/>
                    <a:pt x="3285839" y="146760"/>
                    <a:pt x="3318605" y="151713"/>
                  </a:cubicBezTo>
                  <a:lnTo>
                    <a:pt x="3367754" y="158666"/>
                  </a:lnTo>
                  <a:cubicBezTo>
                    <a:pt x="3384042" y="161238"/>
                    <a:pt x="3400330" y="164000"/>
                    <a:pt x="3416618" y="166858"/>
                  </a:cubicBezTo>
                  <a:cubicBezTo>
                    <a:pt x="3432905" y="169525"/>
                    <a:pt x="3449003" y="172954"/>
                    <a:pt x="3465195" y="176097"/>
                  </a:cubicBezTo>
                  <a:cubicBezTo>
                    <a:pt x="3481483" y="179431"/>
                    <a:pt x="3497199" y="182288"/>
                    <a:pt x="3513868" y="185908"/>
                  </a:cubicBezTo>
                  <a:lnTo>
                    <a:pt x="3612737" y="207625"/>
                  </a:lnTo>
                  <a:lnTo>
                    <a:pt x="3810381" y="252106"/>
                  </a:lnTo>
                  <a:cubicBezTo>
                    <a:pt x="3942112" y="282015"/>
                    <a:pt x="4073843" y="312590"/>
                    <a:pt x="4206621" y="339736"/>
                  </a:cubicBezTo>
                  <a:cubicBezTo>
                    <a:pt x="4239768" y="346785"/>
                    <a:pt x="4272915" y="353452"/>
                    <a:pt x="4306062" y="359834"/>
                  </a:cubicBezTo>
                  <a:cubicBezTo>
                    <a:pt x="4339209" y="366216"/>
                    <a:pt x="4372356" y="372979"/>
                    <a:pt x="4405503" y="378979"/>
                  </a:cubicBezTo>
                  <a:cubicBezTo>
                    <a:pt x="4473416" y="389266"/>
                    <a:pt x="4542378" y="398410"/>
                    <a:pt x="4611529" y="405745"/>
                  </a:cubicBezTo>
                  <a:cubicBezTo>
                    <a:pt x="4749832" y="420794"/>
                    <a:pt x="4890326" y="428795"/>
                    <a:pt x="5031677" y="427462"/>
                  </a:cubicBezTo>
                  <a:cubicBezTo>
                    <a:pt x="5102352" y="426985"/>
                    <a:pt x="5173028" y="423747"/>
                    <a:pt x="5243227" y="418699"/>
                  </a:cubicBezTo>
                  <a:cubicBezTo>
                    <a:pt x="5313427" y="413650"/>
                    <a:pt x="5382959" y="406030"/>
                    <a:pt x="5451062" y="398029"/>
                  </a:cubicBezTo>
                  <a:cubicBezTo>
                    <a:pt x="5587651" y="381551"/>
                    <a:pt x="5717381" y="362501"/>
                    <a:pt x="5844635" y="353071"/>
                  </a:cubicBezTo>
                  <a:cubicBezTo>
                    <a:pt x="5876544" y="350690"/>
                    <a:pt x="5908262" y="348404"/>
                    <a:pt x="5939981" y="346975"/>
                  </a:cubicBezTo>
                  <a:cubicBezTo>
                    <a:pt x="5971794" y="345356"/>
                    <a:pt x="6003036" y="344308"/>
                    <a:pt x="6035898" y="344118"/>
                  </a:cubicBezTo>
                  <a:cubicBezTo>
                    <a:pt x="6100477" y="343070"/>
                    <a:pt x="6166390" y="343356"/>
                    <a:pt x="6232303" y="343642"/>
                  </a:cubicBezTo>
                  <a:cubicBezTo>
                    <a:pt x="6364415" y="344880"/>
                    <a:pt x="6497669" y="347833"/>
                    <a:pt x="6630924" y="351071"/>
                  </a:cubicBezTo>
                  <a:lnTo>
                    <a:pt x="6831140" y="356596"/>
                  </a:lnTo>
                  <a:lnTo>
                    <a:pt x="7031545" y="362501"/>
                  </a:lnTo>
                  <a:cubicBezTo>
                    <a:pt x="7165086" y="367454"/>
                    <a:pt x="7298818" y="371835"/>
                    <a:pt x="7432262" y="378408"/>
                  </a:cubicBezTo>
                  <a:cubicBezTo>
                    <a:pt x="7565518" y="384790"/>
                    <a:pt x="7699153" y="392124"/>
                    <a:pt x="7830312" y="402506"/>
                  </a:cubicBezTo>
                  <a:lnTo>
                    <a:pt x="7879270" y="406792"/>
                  </a:lnTo>
                  <a:lnTo>
                    <a:pt x="7926895" y="411745"/>
                  </a:lnTo>
                  <a:lnTo>
                    <a:pt x="7977569" y="417175"/>
                  </a:lnTo>
                  <a:cubicBezTo>
                    <a:pt x="7995380" y="418984"/>
                    <a:pt x="8013097" y="420699"/>
                    <a:pt x="8030623" y="422127"/>
                  </a:cubicBezTo>
                  <a:cubicBezTo>
                    <a:pt x="8100632" y="427843"/>
                    <a:pt x="8169402" y="431748"/>
                    <a:pt x="8237982" y="435177"/>
                  </a:cubicBezTo>
                  <a:cubicBezTo>
                    <a:pt x="8375047" y="442035"/>
                    <a:pt x="8511254" y="444511"/>
                    <a:pt x="8647748" y="449464"/>
                  </a:cubicBezTo>
                  <a:cubicBezTo>
                    <a:pt x="8715946" y="451750"/>
                    <a:pt x="8784336" y="454513"/>
                    <a:pt x="8852821" y="456132"/>
                  </a:cubicBezTo>
                  <a:cubicBezTo>
                    <a:pt x="8887111" y="456989"/>
                    <a:pt x="8921401" y="457751"/>
                    <a:pt x="8955786" y="458132"/>
                  </a:cubicBezTo>
                  <a:cubicBezTo>
                    <a:pt x="8990171" y="458323"/>
                    <a:pt x="9024651" y="458227"/>
                    <a:pt x="9059227" y="457751"/>
                  </a:cubicBezTo>
                  <a:cubicBezTo>
                    <a:pt x="9099995" y="456989"/>
                    <a:pt x="9140857" y="455275"/>
                    <a:pt x="9182005" y="452512"/>
                  </a:cubicBezTo>
                  <a:lnTo>
                    <a:pt x="9182005" y="154189"/>
                  </a:lnTo>
                  <a:close/>
                </a:path>
              </a:pathLst>
            </a:custGeom>
            <a:solidFill>
              <a:schemeClr val="lt1">
                <a:alpha val="2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5"/>
            <p:cNvSpPr/>
            <p:nvPr/>
          </p:nvSpPr>
          <p:spPr>
            <a:xfrm>
              <a:off x="-305" y="3614750"/>
              <a:ext cx="12188952" cy="1201528"/>
            </a:xfrm>
            <a:custGeom>
              <a:rect b="b" l="l" r="r" t="t"/>
              <a:pathLst>
                <a:path extrusionOk="0" h="1019102" w="9182100">
                  <a:moveTo>
                    <a:pt x="0" y="1019102"/>
                  </a:moveTo>
                  <a:lnTo>
                    <a:pt x="9182100" y="1019102"/>
                  </a:lnTo>
                  <a:lnTo>
                    <a:pt x="9182100" y="273009"/>
                  </a:lnTo>
                  <a:cubicBezTo>
                    <a:pt x="9143429" y="275485"/>
                    <a:pt x="9104662" y="277200"/>
                    <a:pt x="9065895" y="278343"/>
                  </a:cubicBezTo>
                  <a:cubicBezTo>
                    <a:pt x="8798243" y="285201"/>
                    <a:pt x="8529066" y="277009"/>
                    <a:pt x="8261890" y="257769"/>
                  </a:cubicBezTo>
                  <a:cubicBezTo>
                    <a:pt x="8187024" y="251863"/>
                    <a:pt x="8112443" y="245386"/>
                    <a:pt x="8038624" y="235956"/>
                  </a:cubicBezTo>
                  <a:cubicBezTo>
                    <a:pt x="7980140" y="228051"/>
                    <a:pt x="7920228" y="219002"/>
                    <a:pt x="7862221" y="213097"/>
                  </a:cubicBezTo>
                  <a:cubicBezTo>
                    <a:pt x="7322439" y="159280"/>
                    <a:pt x="6780943" y="130991"/>
                    <a:pt x="6238780" y="126419"/>
                  </a:cubicBezTo>
                  <a:cubicBezTo>
                    <a:pt x="6102477" y="126324"/>
                    <a:pt x="5964745" y="128800"/>
                    <a:pt x="5828729" y="142421"/>
                  </a:cubicBezTo>
                  <a:cubicBezTo>
                    <a:pt x="5624703" y="162328"/>
                    <a:pt x="5429441" y="202048"/>
                    <a:pt x="5227606" y="219764"/>
                  </a:cubicBezTo>
                  <a:cubicBezTo>
                    <a:pt x="4950238" y="245767"/>
                    <a:pt x="4670393" y="228527"/>
                    <a:pt x="4394359" y="190713"/>
                  </a:cubicBezTo>
                  <a:cubicBezTo>
                    <a:pt x="4193381" y="163090"/>
                    <a:pt x="3988880" y="147755"/>
                    <a:pt x="3789236" y="107655"/>
                  </a:cubicBezTo>
                  <a:cubicBezTo>
                    <a:pt x="3660743" y="85271"/>
                    <a:pt x="3520249" y="51648"/>
                    <a:pt x="3391567" y="30502"/>
                  </a:cubicBezTo>
                  <a:cubicBezTo>
                    <a:pt x="2990469" y="-28553"/>
                    <a:pt x="2579370" y="5928"/>
                    <a:pt x="2180177" y="67745"/>
                  </a:cubicBezTo>
                  <a:cubicBezTo>
                    <a:pt x="1965198" y="103273"/>
                    <a:pt x="1751648" y="146136"/>
                    <a:pt x="1543336" y="209953"/>
                  </a:cubicBezTo>
                  <a:cubicBezTo>
                    <a:pt x="1456087" y="238528"/>
                    <a:pt x="1365885" y="264627"/>
                    <a:pt x="1276731" y="286439"/>
                  </a:cubicBezTo>
                  <a:cubicBezTo>
                    <a:pt x="1001173" y="335398"/>
                    <a:pt x="716471" y="346923"/>
                    <a:pt x="441293" y="292345"/>
                  </a:cubicBezTo>
                  <a:cubicBezTo>
                    <a:pt x="285655" y="263198"/>
                    <a:pt x="143923" y="198237"/>
                    <a:pt x="0" y="135563"/>
                  </a:cubicBezTo>
                  <a:lnTo>
                    <a:pt x="0" y="101910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2" name="Google Shape;152;p5"/>
          <p:cNvSpPr txBox="1"/>
          <p:nvPr>
            <p:ph type="title"/>
          </p:nvPr>
        </p:nvSpPr>
        <p:spPr>
          <a:xfrm>
            <a:off x="804672" y="4551037"/>
            <a:ext cx="5021782" cy="15099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None/>
            </a:pPr>
            <a:r>
              <a:rPr lang="ru-RU" sz="2000">
                <a:solidFill>
                  <a:schemeClr val="dk2"/>
                </a:solidFill>
              </a:rPr>
              <a:t>Приклади чеклистів та атрибути які використовувались</a:t>
            </a:r>
            <a:endParaRPr/>
          </a:p>
        </p:txBody>
      </p:sp>
      <p:sp>
        <p:nvSpPr>
          <p:cNvPr id="153" name="Google Shape;153;p5"/>
          <p:cNvSpPr txBox="1"/>
          <p:nvPr>
            <p:ph idx="1" type="body"/>
          </p:nvPr>
        </p:nvSpPr>
        <p:spPr>
          <a:xfrm>
            <a:off x="6470247" y="4551037"/>
            <a:ext cx="4926411" cy="15099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•"/>
            </a:pPr>
            <a:r>
              <a:rPr lang="ru-RU" sz="1500">
                <a:solidFill>
                  <a:schemeClr val="dk2"/>
                </a:solidFill>
              </a:rPr>
              <a:t>Поле ID - ідентифікатор тесту.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500"/>
              <a:buChar char="•"/>
            </a:pPr>
            <a:r>
              <a:rPr lang="ru-RU" sz="1500">
                <a:solidFill>
                  <a:schemeClr val="dk2"/>
                </a:solidFill>
              </a:rPr>
              <a:t>Поле Summary - короткий опис тесту.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500"/>
              <a:buChar char="•"/>
            </a:pPr>
            <a:r>
              <a:rPr lang="ru-RU" sz="1500">
                <a:solidFill>
                  <a:schemeClr val="dk2"/>
                </a:solidFill>
              </a:rPr>
              <a:t>Поле Status - статус тесту (пройдений/провалений).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500"/>
              <a:buChar char="•"/>
            </a:pPr>
            <a:r>
              <a:rPr lang="ru-RU" sz="1500">
                <a:solidFill>
                  <a:schemeClr val="dk2"/>
                </a:solidFill>
              </a:rPr>
              <a:t>Поля Google Chrome, Opera Gx, Microsoft Edge - браузери які використовують для тестування.</a:t>
            </a:r>
            <a:endParaRPr/>
          </a:p>
          <a:p>
            <a:pPr indent="-13335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t/>
            </a:r>
            <a:endParaRPr sz="1500">
              <a:solidFill>
                <a:schemeClr val="dk2"/>
              </a:solidFill>
            </a:endParaRPr>
          </a:p>
        </p:txBody>
      </p:sp>
      <p:pic>
        <p:nvPicPr>
          <p:cNvPr id="154" name="Google Shape;154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75" y="0"/>
            <a:ext cx="12192000" cy="4281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6"/>
          <p:cNvSpPr/>
          <p:nvPr/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60" name="Google Shape;160;p6"/>
          <p:cNvGrpSpPr/>
          <p:nvPr/>
        </p:nvGrpSpPr>
        <p:grpSpPr>
          <a:xfrm>
            <a:off x="-18130" y="3161528"/>
            <a:ext cx="12227957" cy="1828800"/>
            <a:chOff x="-305" y="2987478"/>
            <a:chExt cx="12188952" cy="1828800"/>
          </a:xfrm>
        </p:grpSpPr>
        <p:sp>
          <p:nvSpPr>
            <p:cNvPr id="161" name="Google Shape;161;p6"/>
            <p:cNvSpPr/>
            <p:nvPr/>
          </p:nvSpPr>
          <p:spPr>
            <a:xfrm>
              <a:off x="-305" y="2987478"/>
              <a:ext cx="12188952" cy="1099712"/>
            </a:xfrm>
            <a:custGeom>
              <a:rect b="b" l="l" r="r" t="t"/>
              <a:pathLst>
                <a:path extrusionOk="0" h="932744" w="9182100">
                  <a:moveTo>
                    <a:pt x="9182100" y="396420"/>
                  </a:moveTo>
                  <a:cubicBezTo>
                    <a:pt x="9156097" y="395182"/>
                    <a:pt x="9129999" y="393753"/>
                    <a:pt x="9103805" y="392229"/>
                  </a:cubicBezTo>
                  <a:cubicBezTo>
                    <a:pt x="8974169" y="384419"/>
                    <a:pt x="8843105" y="372989"/>
                    <a:pt x="8712422" y="359749"/>
                  </a:cubicBezTo>
                  <a:cubicBezTo>
                    <a:pt x="8581739" y="346319"/>
                    <a:pt x="8451056" y="331269"/>
                    <a:pt x="8322755" y="313362"/>
                  </a:cubicBezTo>
                  <a:cubicBezTo>
                    <a:pt x="8258747" y="304695"/>
                    <a:pt x="8195120" y="294979"/>
                    <a:pt x="8134826" y="283930"/>
                  </a:cubicBezTo>
                  <a:cubicBezTo>
                    <a:pt x="8119872" y="281168"/>
                    <a:pt x="8105013" y="278501"/>
                    <a:pt x="8090916" y="275643"/>
                  </a:cubicBezTo>
                  <a:lnTo>
                    <a:pt x="8069485" y="271262"/>
                  </a:lnTo>
                  <a:lnTo>
                    <a:pt x="8041862" y="266595"/>
                  </a:lnTo>
                  <a:cubicBezTo>
                    <a:pt x="8023574" y="263547"/>
                    <a:pt x="8004524" y="260213"/>
                    <a:pt x="7986903" y="257546"/>
                  </a:cubicBezTo>
                  <a:lnTo>
                    <a:pt x="7934230" y="249640"/>
                  </a:lnTo>
                  <a:cubicBezTo>
                    <a:pt x="7864221" y="239258"/>
                    <a:pt x="7795832" y="230209"/>
                    <a:pt x="7727537" y="221922"/>
                  </a:cubicBezTo>
                  <a:lnTo>
                    <a:pt x="7625239" y="209730"/>
                  </a:lnTo>
                  <a:lnTo>
                    <a:pt x="7523227" y="198110"/>
                  </a:lnTo>
                  <a:cubicBezTo>
                    <a:pt x="7387209" y="183060"/>
                    <a:pt x="7251573" y="170392"/>
                    <a:pt x="7115651" y="158010"/>
                  </a:cubicBezTo>
                  <a:cubicBezTo>
                    <a:pt x="6979730" y="146580"/>
                    <a:pt x="6843522" y="135721"/>
                    <a:pt x="6706839" y="126958"/>
                  </a:cubicBezTo>
                  <a:lnTo>
                    <a:pt x="6604064" y="120862"/>
                  </a:lnTo>
                  <a:cubicBezTo>
                    <a:pt x="6569869" y="118767"/>
                    <a:pt x="6535484" y="116862"/>
                    <a:pt x="6501003" y="115338"/>
                  </a:cubicBezTo>
                  <a:lnTo>
                    <a:pt x="6397467" y="110385"/>
                  </a:lnTo>
                  <a:lnTo>
                    <a:pt x="6293168" y="106860"/>
                  </a:lnTo>
                  <a:cubicBezTo>
                    <a:pt x="6222969" y="105146"/>
                    <a:pt x="6152769" y="103527"/>
                    <a:pt x="6079712" y="103908"/>
                  </a:cubicBezTo>
                  <a:cubicBezTo>
                    <a:pt x="6061710" y="103908"/>
                    <a:pt x="6043708" y="103812"/>
                    <a:pt x="6024563" y="104479"/>
                  </a:cubicBezTo>
                  <a:cubicBezTo>
                    <a:pt x="6005703" y="104955"/>
                    <a:pt x="5986844" y="105527"/>
                    <a:pt x="5968080" y="106479"/>
                  </a:cubicBezTo>
                  <a:cubicBezTo>
                    <a:pt x="5930456" y="108003"/>
                    <a:pt x="5893023" y="110385"/>
                    <a:pt x="5855875" y="113242"/>
                  </a:cubicBezTo>
                  <a:cubicBezTo>
                    <a:pt x="5706904" y="124577"/>
                    <a:pt x="5565934" y="145151"/>
                    <a:pt x="5439251" y="160105"/>
                  </a:cubicBezTo>
                  <a:cubicBezTo>
                    <a:pt x="5311902" y="175536"/>
                    <a:pt x="5194745" y="184680"/>
                    <a:pt x="5075396" y="186585"/>
                  </a:cubicBezTo>
                  <a:cubicBezTo>
                    <a:pt x="4956429" y="188490"/>
                    <a:pt x="4835748" y="182775"/>
                    <a:pt x="4712780" y="171249"/>
                  </a:cubicBezTo>
                  <a:lnTo>
                    <a:pt x="4666679" y="166773"/>
                  </a:lnTo>
                  <a:lnTo>
                    <a:pt x="4620292" y="161629"/>
                  </a:lnTo>
                  <a:cubicBezTo>
                    <a:pt x="4604862" y="160010"/>
                    <a:pt x="4589336" y="157914"/>
                    <a:pt x="4573810" y="156009"/>
                  </a:cubicBezTo>
                  <a:lnTo>
                    <a:pt x="4550569" y="153057"/>
                  </a:lnTo>
                  <a:lnTo>
                    <a:pt x="4538948" y="151628"/>
                  </a:lnTo>
                  <a:lnTo>
                    <a:pt x="4526566" y="149913"/>
                  </a:lnTo>
                  <a:lnTo>
                    <a:pt x="4327779" y="122862"/>
                  </a:lnTo>
                  <a:lnTo>
                    <a:pt x="3929729" y="68189"/>
                  </a:lnTo>
                  <a:lnTo>
                    <a:pt x="3729133" y="41900"/>
                  </a:lnTo>
                  <a:lnTo>
                    <a:pt x="3628930" y="28946"/>
                  </a:lnTo>
                  <a:lnTo>
                    <a:pt x="3573399" y="22278"/>
                  </a:lnTo>
                  <a:cubicBezTo>
                    <a:pt x="3554445" y="19992"/>
                    <a:pt x="3535585" y="17992"/>
                    <a:pt x="3516916" y="16468"/>
                  </a:cubicBezTo>
                  <a:cubicBezTo>
                    <a:pt x="3366611" y="2752"/>
                    <a:pt x="3219736" y="-2010"/>
                    <a:pt x="3074670" y="752"/>
                  </a:cubicBezTo>
                  <a:cubicBezTo>
                    <a:pt x="3002280" y="2181"/>
                    <a:pt x="2930176" y="4467"/>
                    <a:pt x="2858738" y="8753"/>
                  </a:cubicBezTo>
                  <a:cubicBezTo>
                    <a:pt x="2787206" y="13039"/>
                    <a:pt x="2716149" y="18754"/>
                    <a:pt x="2645474" y="25326"/>
                  </a:cubicBezTo>
                  <a:cubicBezTo>
                    <a:pt x="2362581" y="52473"/>
                    <a:pt x="2085975" y="97145"/>
                    <a:pt x="1810798" y="158010"/>
                  </a:cubicBezTo>
                  <a:cubicBezTo>
                    <a:pt x="1741837" y="173345"/>
                    <a:pt x="1673066" y="189442"/>
                    <a:pt x="1602772" y="208111"/>
                  </a:cubicBezTo>
                  <a:lnTo>
                    <a:pt x="1548860" y="222780"/>
                  </a:lnTo>
                  <a:lnTo>
                    <a:pt x="1501331" y="236115"/>
                  </a:lnTo>
                  <a:cubicBezTo>
                    <a:pt x="1471327" y="244497"/>
                    <a:pt x="1441228" y="253450"/>
                    <a:pt x="1411224" y="260880"/>
                  </a:cubicBezTo>
                  <a:cubicBezTo>
                    <a:pt x="1291209" y="293074"/>
                    <a:pt x="1170813" y="318982"/>
                    <a:pt x="1050893" y="338032"/>
                  </a:cubicBezTo>
                  <a:cubicBezTo>
                    <a:pt x="990790" y="347557"/>
                    <a:pt x="931069" y="354796"/>
                    <a:pt x="871252" y="360511"/>
                  </a:cubicBezTo>
                  <a:cubicBezTo>
                    <a:pt x="841438" y="362702"/>
                    <a:pt x="811530" y="365559"/>
                    <a:pt x="781812" y="366512"/>
                  </a:cubicBezTo>
                  <a:cubicBezTo>
                    <a:pt x="751904" y="368512"/>
                    <a:pt x="722376" y="368893"/>
                    <a:pt x="692563" y="369655"/>
                  </a:cubicBezTo>
                  <a:cubicBezTo>
                    <a:pt x="633222" y="370036"/>
                    <a:pt x="574167" y="368131"/>
                    <a:pt x="515017" y="363940"/>
                  </a:cubicBezTo>
                  <a:cubicBezTo>
                    <a:pt x="455867" y="359749"/>
                    <a:pt x="397097" y="351748"/>
                    <a:pt x="337661" y="341937"/>
                  </a:cubicBezTo>
                  <a:cubicBezTo>
                    <a:pt x="278225" y="331936"/>
                    <a:pt x="218599" y="318696"/>
                    <a:pt x="156972" y="303456"/>
                  </a:cubicBezTo>
                  <a:cubicBezTo>
                    <a:pt x="106680" y="290883"/>
                    <a:pt x="55150" y="276405"/>
                    <a:pt x="0" y="261642"/>
                  </a:cubicBezTo>
                  <a:lnTo>
                    <a:pt x="0" y="713412"/>
                  </a:lnTo>
                  <a:cubicBezTo>
                    <a:pt x="3048" y="714841"/>
                    <a:pt x="6096" y="716270"/>
                    <a:pt x="9144" y="717699"/>
                  </a:cubicBezTo>
                  <a:cubicBezTo>
                    <a:pt x="74295" y="747798"/>
                    <a:pt x="142875" y="775896"/>
                    <a:pt x="213360" y="801042"/>
                  </a:cubicBezTo>
                  <a:cubicBezTo>
                    <a:pt x="354521" y="851715"/>
                    <a:pt x="503873" y="887244"/>
                    <a:pt x="653510" y="908199"/>
                  </a:cubicBezTo>
                  <a:cubicBezTo>
                    <a:pt x="803338" y="928773"/>
                    <a:pt x="953929" y="935631"/>
                    <a:pt x="1101947" y="930773"/>
                  </a:cubicBezTo>
                  <a:cubicBezTo>
                    <a:pt x="1250252" y="926582"/>
                    <a:pt x="1396365" y="911437"/>
                    <a:pt x="1540002" y="889434"/>
                  </a:cubicBezTo>
                  <a:cubicBezTo>
                    <a:pt x="1576197" y="884386"/>
                    <a:pt x="1611535" y="877433"/>
                    <a:pt x="1647158" y="871242"/>
                  </a:cubicBezTo>
                  <a:lnTo>
                    <a:pt x="1698117" y="862193"/>
                  </a:lnTo>
                  <a:lnTo>
                    <a:pt x="1742789" y="854668"/>
                  </a:lnTo>
                  <a:cubicBezTo>
                    <a:pt x="1804035" y="845048"/>
                    <a:pt x="1867472" y="835428"/>
                    <a:pt x="1931003" y="826950"/>
                  </a:cubicBezTo>
                  <a:cubicBezTo>
                    <a:pt x="2058353" y="810282"/>
                    <a:pt x="2186750" y="795327"/>
                    <a:pt x="2314861" y="783897"/>
                  </a:cubicBezTo>
                  <a:cubicBezTo>
                    <a:pt x="2378964" y="778087"/>
                    <a:pt x="2442972" y="772467"/>
                    <a:pt x="2506885" y="768086"/>
                  </a:cubicBezTo>
                  <a:cubicBezTo>
                    <a:pt x="2538794" y="765990"/>
                    <a:pt x="2570798" y="763800"/>
                    <a:pt x="2602611" y="762085"/>
                  </a:cubicBezTo>
                  <a:cubicBezTo>
                    <a:pt x="2634520" y="760180"/>
                    <a:pt x="2666333" y="758370"/>
                    <a:pt x="2698052" y="756846"/>
                  </a:cubicBezTo>
                  <a:cubicBezTo>
                    <a:pt x="2761583" y="753894"/>
                    <a:pt x="2825020" y="751703"/>
                    <a:pt x="2887980" y="750846"/>
                  </a:cubicBezTo>
                  <a:cubicBezTo>
                    <a:pt x="2951036" y="749417"/>
                    <a:pt x="3013615" y="749322"/>
                    <a:pt x="3075813" y="750179"/>
                  </a:cubicBezTo>
                  <a:cubicBezTo>
                    <a:pt x="3106865" y="750846"/>
                    <a:pt x="3137916" y="751417"/>
                    <a:pt x="3168587" y="752751"/>
                  </a:cubicBezTo>
                  <a:cubicBezTo>
                    <a:pt x="3199448" y="753703"/>
                    <a:pt x="3229928" y="755227"/>
                    <a:pt x="3260408" y="756656"/>
                  </a:cubicBezTo>
                  <a:cubicBezTo>
                    <a:pt x="3320987" y="760466"/>
                    <a:pt x="3381470" y="764562"/>
                    <a:pt x="3440049" y="771610"/>
                  </a:cubicBezTo>
                  <a:cubicBezTo>
                    <a:pt x="3454908" y="773039"/>
                    <a:pt x="3469386" y="775039"/>
                    <a:pt x="3483864" y="776849"/>
                  </a:cubicBezTo>
                  <a:lnTo>
                    <a:pt x="3528536" y="782469"/>
                  </a:lnTo>
                  <a:lnTo>
                    <a:pt x="3628549" y="796089"/>
                  </a:lnTo>
                  <a:lnTo>
                    <a:pt x="3828574" y="823140"/>
                  </a:lnTo>
                  <a:cubicBezTo>
                    <a:pt x="3962019" y="840190"/>
                    <a:pt x="4095750" y="858573"/>
                    <a:pt x="4231196" y="874099"/>
                  </a:cubicBezTo>
                  <a:lnTo>
                    <a:pt x="4433126" y="897435"/>
                  </a:lnTo>
                  <a:lnTo>
                    <a:pt x="4485990" y="903246"/>
                  </a:lnTo>
                  <a:cubicBezTo>
                    <a:pt x="4503897" y="905151"/>
                    <a:pt x="4521708" y="907341"/>
                    <a:pt x="4539806" y="908961"/>
                  </a:cubicBezTo>
                  <a:lnTo>
                    <a:pt x="4593908" y="914199"/>
                  </a:lnTo>
                  <a:lnTo>
                    <a:pt x="4648296" y="918771"/>
                  </a:lnTo>
                  <a:cubicBezTo>
                    <a:pt x="4793456" y="930392"/>
                    <a:pt x="4942237" y="935631"/>
                    <a:pt x="5092446" y="931154"/>
                  </a:cubicBezTo>
                  <a:cubicBezTo>
                    <a:pt x="5242274" y="927249"/>
                    <a:pt x="5393627" y="911437"/>
                    <a:pt x="5533168" y="891816"/>
                  </a:cubicBezTo>
                  <a:cubicBezTo>
                    <a:pt x="5673471" y="872289"/>
                    <a:pt x="5798820" y="851906"/>
                    <a:pt x="5918169" y="840666"/>
                  </a:cubicBezTo>
                  <a:cubicBezTo>
                    <a:pt x="5948077" y="837809"/>
                    <a:pt x="5977795" y="835237"/>
                    <a:pt x="6007323" y="833237"/>
                  </a:cubicBezTo>
                  <a:cubicBezTo>
                    <a:pt x="6022086" y="832094"/>
                    <a:pt x="6036945" y="831332"/>
                    <a:pt x="6051709" y="830570"/>
                  </a:cubicBezTo>
                  <a:lnTo>
                    <a:pt x="6097429" y="828379"/>
                  </a:lnTo>
                  <a:cubicBezTo>
                    <a:pt x="6158960" y="825236"/>
                    <a:pt x="6223445" y="823807"/>
                    <a:pt x="6287834" y="822569"/>
                  </a:cubicBezTo>
                  <a:cubicBezTo>
                    <a:pt x="6417374" y="820664"/>
                    <a:pt x="6549485" y="820188"/>
                    <a:pt x="6681597" y="821235"/>
                  </a:cubicBezTo>
                  <a:cubicBezTo>
                    <a:pt x="6813899" y="822378"/>
                    <a:pt x="6946773" y="823617"/>
                    <a:pt x="7079647" y="826569"/>
                  </a:cubicBezTo>
                  <a:cubicBezTo>
                    <a:pt x="7212520" y="828951"/>
                    <a:pt x="7345585" y="831903"/>
                    <a:pt x="7478173" y="836094"/>
                  </a:cubicBezTo>
                  <a:cubicBezTo>
                    <a:pt x="7610475" y="839714"/>
                    <a:pt x="7743539" y="844953"/>
                    <a:pt x="7871937" y="851430"/>
                  </a:cubicBezTo>
                  <a:lnTo>
                    <a:pt x="7919657" y="854097"/>
                  </a:lnTo>
                  <a:cubicBezTo>
                    <a:pt x="7935564" y="854954"/>
                    <a:pt x="7949756" y="856192"/>
                    <a:pt x="7964901" y="857240"/>
                  </a:cubicBezTo>
                  <a:lnTo>
                    <a:pt x="8015955" y="861050"/>
                  </a:lnTo>
                  <a:cubicBezTo>
                    <a:pt x="8035195" y="862383"/>
                    <a:pt x="8053769" y="863622"/>
                    <a:pt x="8072247" y="864384"/>
                  </a:cubicBezTo>
                  <a:cubicBezTo>
                    <a:pt x="8145780" y="867527"/>
                    <a:pt x="8216456" y="868479"/>
                    <a:pt x="8286750" y="868384"/>
                  </a:cubicBezTo>
                  <a:cubicBezTo>
                    <a:pt x="8427148" y="867527"/>
                    <a:pt x="8565452" y="862574"/>
                    <a:pt x="8704040" y="853716"/>
                  </a:cubicBezTo>
                  <a:cubicBezTo>
                    <a:pt x="8842534" y="844762"/>
                    <a:pt x="8980741" y="832284"/>
                    <a:pt x="9120188" y="814092"/>
                  </a:cubicBezTo>
                  <a:cubicBezTo>
                    <a:pt x="9140761" y="811425"/>
                    <a:pt x="9161336" y="808567"/>
                    <a:pt x="9181909" y="805519"/>
                  </a:cubicBezTo>
                  <a:lnTo>
                    <a:pt x="9181909" y="396420"/>
                  </a:lnTo>
                  <a:close/>
                </a:path>
              </a:pathLst>
            </a:custGeom>
            <a:solidFill>
              <a:schemeClr val="lt1">
                <a:alpha val="2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6"/>
            <p:cNvSpPr/>
            <p:nvPr/>
          </p:nvSpPr>
          <p:spPr>
            <a:xfrm>
              <a:off x="-305" y="3199381"/>
              <a:ext cx="12188952" cy="902694"/>
            </a:xfrm>
            <a:custGeom>
              <a:rect b="b" l="l" r="r" t="t"/>
              <a:pathLst>
                <a:path extrusionOk="0" h="765639" w="9182100">
                  <a:moveTo>
                    <a:pt x="9182100" y="351088"/>
                  </a:moveTo>
                  <a:cubicBezTo>
                    <a:pt x="9180862" y="351088"/>
                    <a:pt x="9179719" y="350993"/>
                    <a:pt x="9178480" y="350993"/>
                  </a:cubicBezTo>
                  <a:cubicBezTo>
                    <a:pt x="9047607" y="346421"/>
                    <a:pt x="8915591" y="337944"/>
                    <a:pt x="8783955" y="327561"/>
                  </a:cubicBezTo>
                  <a:cubicBezTo>
                    <a:pt x="8652320" y="316894"/>
                    <a:pt x="8520589" y="304416"/>
                    <a:pt x="8390763" y="288795"/>
                  </a:cubicBezTo>
                  <a:cubicBezTo>
                    <a:pt x="8325898" y="281175"/>
                    <a:pt x="8261509" y="272602"/>
                    <a:pt x="8199502" y="262601"/>
                  </a:cubicBezTo>
                  <a:cubicBezTo>
                    <a:pt x="8184070" y="260029"/>
                    <a:pt x="8168831" y="257553"/>
                    <a:pt x="8153972" y="254886"/>
                  </a:cubicBezTo>
                  <a:lnTo>
                    <a:pt x="8131588" y="250790"/>
                  </a:lnTo>
                  <a:lnTo>
                    <a:pt x="8104632" y="246504"/>
                  </a:lnTo>
                  <a:cubicBezTo>
                    <a:pt x="8086725" y="243741"/>
                    <a:pt x="8068247" y="240598"/>
                    <a:pt x="8050911" y="238217"/>
                  </a:cubicBezTo>
                  <a:lnTo>
                    <a:pt x="7998810" y="230978"/>
                  </a:lnTo>
                  <a:cubicBezTo>
                    <a:pt x="7860697" y="212023"/>
                    <a:pt x="7725633" y="198021"/>
                    <a:pt x="7589902" y="183925"/>
                  </a:cubicBezTo>
                  <a:cubicBezTo>
                    <a:pt x="7454360" y="170304"/>
                    <a:pt x="7319010" y="158779"/>
                    <a:pt x="7183469" y="147634"/>
                  </a:cubicBezTo>
                  <a:cubicBezTo>
                    <a:pt x="7047929" y="137252"/>
                    <a:pt x="6912198" y="127632"/>
                    <a:pt x="6775990" y="119821"/>
                  </a:cubicBezTo>
                  <a:cubicBezTo>
                    <a:pt x="6639592" y="112582"/>
                    <a:pt x="6503194" y="105439"/>
                    <a:pt x="6364795" y="102391"/>
                  </a:cubicBezTo>
                  <a:cubicBezTo>
                    <a:pt x="6295263" y="101057"/>
                    <a:pt x="6225826" y="99819"/>
                    <a:pt x="6154293" y="100581"/>
                  </a:cubicBezTo>
                  <a:cubicBezTo>
                    <a:pt x="6136577" y="100581"/>
                    <a:pt x="6118860" y="100581"/>
                    <a:pt x="6100287" y="101343"/>
                  </a:cubicBezTo>
                  <a:cubicBezTo>
                    <a:pt x="6081903" y="101819"/>
                    <a:pt x="6063615" y="102486"/>
                    <a:pt x="6045327" y="103438"/>
                  </a:cubicBezTo>
                  <a:cubicBezTo>
                    <a:pt x="6008656" y="104962"/>
                    <a:pt x="5972175" y="107439"/>
                    <a:pt x="5935980" y="110296"/>
                  </a:cubicBezTo>
                  <a:cubicBezTo>
                    <a:pt x="5790724" y="121631"/>
                    <a:pt x="5651659" y="142110"/>
                    <a:pt x="5523357" y="157635"/>
                  </a:cubicBezTo>
                  <a:cubicBezTo>
                    <a:pt x="5394484" y="173542"/>
                    <a:pt x="5273040" y="183543"/>
                    <a:pt x="5149882" y="185639"/>
                  </a:cubicBezTo>
                  <a:cubicBezTo>
                    <a:pt x="5027010" y="187925"/>
                    <a:pt x="4902803" y="182210"/>
                    <a:pt x="4777073" y="170685"/>
                  </a:cubicBezTo>
                  <a:lnTo>
                    <a:pt x="4729925" y="166208"/>
                  </a:lnTo>
                  <a:lnTo>
                    <a:pt x="4682585" y="161064"/>
                  </a:lnTo>
                  <a:cubicBezTo>
                    <a:pt x="4666869" y="159445"/>
                    <a:pt x="4650963" y="157350"/>
                    <a:pt x="4635151" y="155445"/>
                  </a:cubicBezTo>
                  <a:lnTo>
                    <a:pt x="4611434" y="152492"/>
                  </a:lnTo>
                  <a:cubicBezTo>
                    <a:pt x="4603623" y="151539"/>
                    <a:pt x="4595622" y="150587"/>
                    <a:pt x="4587145" y="149349"/>
                  </a:cubicBezTo>
                  <a:lnTo>
                    <a:pt x="4387977" y="122774"/>
                  </a:lnTo>
                  <a:lnTo>
                    <a:pt x="3989356" y="68577"/>
                  </a:lnTo>
                  <a:lnTo>
                    <a:pt x="3789140" y="42192"/>
                  </a:lnTo>
                  <a:lnTo>
                    <a:pt x="3689033" y="29143"/>
                  </a:lnTo>
                  <a:lnTo>
                    <a:pt x="3634835" y="22571"/>
                  </a:lnTo>
                  <a:cubicBezTo>
                    <a:pt x="3616452" y="20285"/>
                    <a:pt x="3598069" y="18380"/>
                    <a:pt x="3579876" y="16856"/>
                  </a:cubicBezTo>
                  <a:cubicBezTo>
                    <a:pt x="3433667" y="3140"/>
                    <a:pt x="3289840" y="-1622"/>
                    <a:pt x="3147441" y="473"/>
                  </a:cubicBezTo>
                  <a:cubicBezTo>
                    <a:pt x="3005138" y="2283"/>
                    <a:pt x="2864263" y="10188"/>
                    <a:pt x="2724722" y="22857"/>
                  </a:cubicBezTo>
                  <a:cubicBezTo>
                    <a:pt x="2445353" y="48098"/>
                    <a:pt x="2171129" y="90198"/>
                    <a:pt x="1898428" y="147730"/>
                  </a:cubicBezTo>
                  <a:cubicBezTo>
                    <a:pt x="1830134" y="162208"/>
                    <a:pt x="1762030" y="177448"/>
                    <a:pt x="1692878" y="195069"/>
                  </a:cubicBezTo>
                  <a:lnTo>
                    <a:pt x="1640205" y="208785"/>
                  </a:lnTo>
                  <a:lnTo>
                    <a:pt x="1592294" y="221643"/>
                  </a:lnTo>
                  <a:cubicBezTo>
                    <a:pt x="1561624" y="229740"/>
                    <a:pt x="1530858" y="238503"/>
                    <a:pt x="1500092" y="245551"/>
                  </a:cubicBezTo>
                  <a:cubicBezTo>
                    <a:pt x="1377125" y="276412"/>
                    <a:pt x="1253490" y="300987"/>
                    <a:pt x="1130046" y="318227"/>
                  </a:cubicBezTo>
                  <a:cubicBezTo>
                    <a:pt x="1068229" y="326895"/>
                    <a:pt x="1006602" y="333086"/>
                    <a:pt x="944880" y="337658"/>
                  </a:cubicBezTo>
                  <a:cubicBezTo>
                    <a:pt x="914114" y="339277"/>
                    <a:pt x="883253" y="341563"/>
                    <a:pt x="852583" y="341944"/>
                  </a:cubicBezTo>
                  <a:cubicBezTo>
                    <a:pt x="821817" y="343278"/>
                    <a:pt x="791147" y="342992"/>
                    <a:pt x="760476" y="343087"/>
                  </a:cubicBezTo>
                  <a:cubicBezTo>
                    <a:pt x="699230" y="342135"/>
                    <a:pt x="638175" y="338706"/>
                    <a:pt x="577215" y="332800"/>
                  </a:cubicBezTo>
                  <a:cubicBezTo>
                    <a:pt x="516255" y="326895"/>
                    <a:pt x="455771" y="317179"/>
                    <a:pt x="394907" y="305463"/>
                  </a:cubicBezTo>
                  <a:cubicBezTo>
                    <a:pt x="334137" y="293557"/>
                    <a:pt x="273368" y="278412"/>
                    <a:pt x="211265" y="261363"/>
                  </a:cubicBezTo>
                  <a:cubicBezTo>
                    <a:pt x="149066" y="244123"/>
                    <a:pt x="85820" y="224310"/>
                    <a:pt x="17526" y="204880"/>
                  </a:cubicBezTo>
                  <a:cubicBezTo>
                    <a:pt x="11716" y="203165"/>
                    <a:pt x="5906" y="201546"/>
                    <a:pt x="0" y="199927"/>
                  </a:cubicBezTo>
                  <a:lnTo>
                    <a:pt x="0" y="526920"/>
                  </a:lnTo>
                  <a:cubicBezTo>
                    <a:pt x="32576" y="541874"/>
                    <a:pt x="66104" y="557114"/>
                    <a:pt x="100298" y="571973"/>
                  </a:cubicBezTo>
                  <a:cubicBezTo>
                    <a:pt x="164973" y="600167"/>
                    <a:pt x="232410" y="626456"/>
                    <a:pt x="301562" y="649697"/>
                  </a:cubicBezTo>
                  <a:cubicBezTo>
                    <a:pt x="439865" y="696655"/>
                    <a:pt x="585216" y="728754"/>
                    <a:pt x="731044" y="746947"/>
                  </a:cubicBezTo>
                  <a:cubicBezTo>
                    <a:pt x="876967" y="764664"/>
                    <a:pt x="1023652" y="769426"/>
                    <a:pt x="1168241" y="762759"/>
                  </a:cubicBezTo>
                  <a:cubicBezTo>
                    <a:pt x="1313021" y="756663"/>
                    <a:pt x="1455896" y="740185"/>
                    <a:pt x="1596581" y="716944"/>
                  </a:cubicBezTo>
                  <a:cubicBezTo>
                    <a:pt x="1632014" y="711610"/>
                    <a:pt x="1666685" y="704371"/>
                    <a:pt x="1701641" y="697894"/>
                  </a:cubicBezTo>
                  <a:lnTo>
                    <a:pt x="1752124" y="688273"/>
                  </a:lnTo>
                  <a:lnTo>
                    <a:pt x="1797939" y="679891"/>
                  </a:lnTo>
                  <a:cubicBezTo>
                    <a:pt x="1860328" y="669128"/>
                    <a:pt x="1924431" y="658746"/>
                    <a:pt x="1988630" y="649316"/>
                  </a:cubicBezTo>
                  <a:cubicBezTo>
                    <a:pt x="2117217" y="630838"/>
                    <a:pt x="2246852" y="614645"/>
                    <a:pt x="2376297" y="601691"/>
                  </a:cubicBezTo>
                  <a:cubicBezTo>
                    <a:pt x="2441067" y="595214"/>
                    <a:pt x="2505742" y="589118"/>
                    <a:pt x="2570416" y="584165"/>
                  </a:cubicBezTo>
                  <a:cubicBezTo>
                    <a:pt x="2635091" y="579402"/>
                    <a:pt x="2699671" y="574831"/>
                    <a:pt x="2764155" y="571497"/>
                  </a:cubicBezTo>
                  <a:cubicBezTo>
                    <a:pt x="2828639" y="568068"/>
                    <a:pt x="2892933" y="565401"/>
                    <a:pt x="2956941" y="564163"/>
                  </a:cubicBezTo>
                  <a:cubicBezTo>
                    <a:pt x="3021045" y="562353"/>
                    <a:pt x="3084766" y="561972"/>
                    <a:pt x="3148298" y="562639"/>
                  </a:cubicBezTo>
                  <a:cubicBezTo>
                    <a:pt x="3211735" y="563305"/>
                    <a:pt x="3274695" y="565591"/>
                    <a:pt x="3337274" y="568544"/>
                  </a:cubicBezTo>
                  <a:cubicBezTo>
                    <a:pt x="3399568" y="572259"/>
                    <a:pt x="3461671" y="576259"/>
                    <a:pt x="3522345" y="583308"/>
                  </a:cubicBezTo>
                  <a:cubicBezTo>
                    <a:pt x="3537680" y="584737"/>
                    <a:pt x="3552730" y="586737"/>
                    <a:pt x="3567779" y="588642"/>
                  </a:cubicBezTo>
                  <a:lnTo>
                    <a:pt x="3613785" y="594357"/>
                  </a:lnTo>
                  <a:lnTo>
                    <a:pt x="3713798" y="607882"/>
                  </a:lnTo>
                  <a:lnTo>
                    <a:pt x="3913823" y="634838"/>
                  </a:lnTo>
                  <a:cubicBezTo>
                    <a:pt x="4047268" y="652078"/>
                    <a:pt x="4180904" y="670366"/>
                    <a:pt x="4315873" y="686273"/>
                  </a:cubicBezTo>
                  <a:lnTo>
                    <a:pt x="4517422" y="710086"/>
                  </a:lnTo>
                  <a:cubicBezTo>
                    <a:pt x="4586573" y="717896"/>
                    <a:pt x="4657916" y="725992"/>
                    <a:pt x="4728972" y="731422"/>
                  </a:cubicBezTo>
                  <a:cubicBezTo>
                    <a:pt x="4871371" y="743042"/>
                    <a:pt x="5016627" y="748376"/>
                    <a:pt x="5162931" y="744185"/>
                  </a:cubicBezTo>
                  <a:cubicBezTo>
                    <a:pt x="5308949" y="740566"/>
                    <a:pt x="5456111" y="725611"/>
                    <a:pt x="5594033" y="706466"/>
                  </a:cubicBezTo>
                  <a:cubicBezTo>
                    <a:pt x="5732621" y="687511"/>
                    <a:pt x="5859876" y="667033"/>
                    <a:pt x="5982939" y="655793"/>
                  </a:cubicBezTo>
                  <a:cubicBezTo>
                    <a:pt x="6013799" y="652936"/>
                    <a:pt x="6044375" y="650364"/>
                    <a:pt x="6075045" y="648459"/>
                  </a:cubicBezTo>
                  <a:cubicBezTo>
                    <a:pt x="6105906" y="646363"/>
                    <a:pt x="6135529" y="645125"/>
                    <a:pt x="6167819" y="643887"/>
                  </a:cubicBezTo>
                  <a:cubicBezTo>
                    <a:pt x="6230779" y="641125"/>
                    <a:pt x="6295930" y="640077"/>
                    <a:pt x="6361081" y="639124"/>
                  </a:cubicBezTo>
                  <a:cubicBezTo>
                    <a:pt x="6491955" y="637981"/>
                    <a:pt x="6624638" y="638553"/>
                    <a:pt x="6757321" y="640458"/>
                  </a:cubicBezTo>
                  <a:cubicBezTo>
                    <a:pt x="6890195" y="642553"/>
                    <a:pt x="7023449" y="645030"/>
                    <a:pt x="7156704" y="649030"/>
                  </a:cubicBezTo>
                  <a:cubicBezTo>
                    <a:pt x="7289959" y="652650"/>
                    <a:pt x="7423404" y="656841"/>
                    <a:pt x="7556373" y="662365"/>
                  </a:cubicBezTo>
                  <a:cubicBezTo>
                    <a:pt x="7689152" y="667509"/>
                    <a:pt x="7822502" y="673986"/>
                    <a:pt x="7952328" y="682177"/>
                  </a:cubicBezTo>
                  <a:lnTo>
                    <a:pt x="8000714" y="685511"/>
                  </a:lnTo>
                  <a:cubicBezTo>
                    <a:pt x="8016811" y="686654"/>
                    <a:pt x="8031670" y="688178"/>
                    <a:pt x="8047196" y="689416"/>
                  </a:cubicBezTo>
                  <a:lnTo>
                    <a:pt x="8097965" y="693893"/>
                  </a:lnTo>
                  <a:cubicBezTo>
                    <a:pt x="8116539" y="695417"/>
                    <a:pt x="8134731" y="696846"/>
                    <a:pt x="8152733" y="697894"/>
                  </a:cubicBezTo>
                  <a:cubicBezTo>
                    <a:pt x="8224647" y="701989"/>
                    <a:pt x="8294465" y="704085"/>
                    <a:pt x="8363903" y="705133"/>
                  </a:cubicBezTo>
                  <a:cubicBezTo>
                    <a:pt x="8502777" y="706657"/>
                    <a:pt x="8640223" y="704180"/>
                    <a:pt x="8777764" y="698084"/>
                  </a:cubicBezTo>
                  <a:cubicBezTo>
                    <a:pt x="8912352" y="692083"/>
                    <a:pt x="9046845" y="682749"/>
                    <a:pt x="9182005" y="668366"/>
                  </a:cubicBezTo>
                  <a:lnTo>
                    <a:pt x="9182005" y="351088"/>
                  </a:lnTo>
                  <a:close/>
                </a:path>
              </a:pathLst>
            </a:custGeom>
            <a:solidFill>
              <a:schemeClr val="lt1">
                <a:alpha val="2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6"/>
            <p:cNvSpPr/>
            <p:nvPr/>
          </p:nvSpPr>
          <p:spPr>
            <a:xfrm>
              <a:off x="-305" y="3501488"/>
              <a:ext cx="12188952" cy="641669"/>
            </a:xfrm>
            <a:custGeom>
              <a:rect b="b" l="l" r="r" t="t"/>
              <a:pathLst>
                <a:path extrusionOk="0" h="544245" w="9182100">
                  <a:moveTo>
                    <a:pt x="9182100" y="154189"/>
                  </a:moveTo>
                  <a:cubicBezTo>
                    <a:pt x="9137618" y="157142"/>
                    <a:pt x="9092851" y="159904"/>
                    <a:pt x="9047702" y="162762"/>
                  </a:cubicBezTo>
                  <a:cubicBezTo>
                    <a:pt x="8917114" y="170668"/>
                    <a:pt x="8784717" y="178002"/>
                    <a:pt x="8652224" y="178287"/>
                  </a:cubicBezTo>
                  <a:cubicBezTo>
                    <a:pt x="8519732" y="178764"/>
                    <a:pt x="8387049" y="171239"/>
                    <a:pt x="8255603" y="161047"/>
                  </a:cubicBezTo>
                  <a:cubicBezTo>
                    <a:pt x="8189881" y="155904"/>
                    <a:pt x="8124539" y="149236"/>
                    <a:pt x="8060722" y="140854"/>
                  </a:cubicBezTo>
                  <a:cubicBezTo>
                    <a:pt x="8044815" y="138759"/>
                    <a:pt x="8029099" y="136473"/>
                    <a:pt x="8013478" y="134187"/>
                  </a:cubicBezTo>
                  <a:lnTo>
                    <a:pt x="7990428" y="130567"/>
                  </a:lnTo>
                  <a:lnTo>
                    <a:pt x="7964139" y="126853"/>
                  </a:lnTo>
                  <a:cubicBezTo>
                    <a:pt x="7946708" y="124376"/>
                    <a:pt x="7928896" y="121709"/>
                    <a:pt x="7911656" y="119518"/>
                  </a:cubicBezTo>
                  <a:lnTo>
                    <a:pt x="7860220" y="113232"/>
                  </a:lnTo>
                  <a:cubicBezTo>
                    <a:pt x="7723728" y="96277"/>
                    <a:pt x="7589044" y="83038"/>
                    <a:pt x="7453884" y="70369"/>
                  </a:cubicBezTo>
                  <a:cubicBezTo>
                    <a:pt x="7318915" y="57701"/>
                    <a:pt x="7184041" y="46366"/>
                    <a:pt x="7048976" y="36556"/>
                  </a:cubicBezTo>
                  <a:cubicBezTo>
                    <a:pt x="6981444" y="31793"/>
                    <a:pt x="6913912" y="26840"/>
                    <a:pt x="6846285" y="22649"/>
                  </a:cubicBezTo>
                  <a:cubicBezTo>
                    <a:pt x="6778657" y="18553"/>
                    <a:pt x="6710934" y="14934"/>
                    <a:pt x="6643212" y="11600"/>
                  </a:cubicBezTo>
                  <a:lnTo>
                    <a:pt x="6541485" y="7314"/>
                  </a:lnTo>
                  <a:cubicBezTo>
                    <a:pt x="6507576" y="5790"/>
                    <a:pt x="6473667" y="4647"/>
                    <a:pt x="6439567" y="3885"/>
                  </a:cubicBezTo>
                  <a:lnTo>
                    <a:pt x="6337459" y="1313"/>
                  </a:lnTo>
                  <a:lnTo>
                    <a:pt x="6234970" y="75"/>
                  </a:lnTo>
                  <a:cubicBezTo>
                    <a:pt x="6166295" y="-116"/>
                    <a:pt x="6097715" y="-116"/>
                    <a:pt x="6027802" y="2265"/>
                  </a:cubicBezTo>
                  <a:cubicBezTo>
                    <a:pt x="5993320" y="3123"/>
                    <a:pt x="5957412" y="4456"/>
                    <a:pt x="5921978" y="6552"/>
                  </a:cubicBezTo>
                  <a:cubicBezTo>
                    <a:pt x="5886546" y="8552"/>
                    <a:pt x="5851112" y="11124"/>
                    <a:pt x="5815965" y="14362"/>
                  </a:cubicBezTo>
                  <a:cubicBezTo>
                    <a:pt x="5674995" y="27126"/>
                    <a:pt x="5538597" y="48938"/>
                    <a:pt x="5408390" y="67036"/>
                  </a:cubicBezTo>
                  <a:cubicBezTo>
                    <a:pt x="5277993" y="85514"/>
                    <a:pt x="5151692" y="99039"/>
                    <a:pt x="5023866" y="103992"/>
                  </a:cubicBezTo>
                  <a:cubicBezTo>
                    <a:pt x="4960049" y="106660"/>
                    <a:pt x="4895946" y="107231"/>
                    <a:pt x="4831556" y="106374"/>
                  </a:cubicBezTo>
                  <a:cubicBezTo>
                    <a:pt x="4767167" y="105231"/>
                    <a:pt x="4702588" y="102468"/>
                    <a:pt x="4637723" y="98754"/>
                  </a:cubicBezTo>
                  <a:cubicBezTo>
                    <a:pt x="4572762" y="95230"/>
                    <a:pt x="4507992" y="88848"/>
                    <a:pt x="4442460" y="83038"/>
                  </a:cubicBezTo>
                  <a:cubicBezTo>
                    <a:pt x="4408837" y="80752"/>
                    <a:pt x="4375214" y="79228"/>
                    <a:pt x="4341686" y="77227"/>
                  </a:cubicBezTo>
                  <a:cubicBezTo>
                    <a:pt x="4308158" y="75227"/>
                    <a:pt x="4274534" y="73417"/>
                    <a:pt x="4241006" y="71989"/>
                  </a:cubicBezTo>
                  <a:cubicBezTo>
                    <a:pt x="4106895" y="65131"/>
                    <a:pt x="3971925" y="59797"/>
                    <a:pt x="3836956" y="54177"/>
                  </a:cubicBezTo>
                  <a:lnTo>
                    <a:pt x="3634549" y="45414"/>
                  </a:lnTo>
                  <a:lnTo>
                    <a:pt x="3533394" y="40461"/>
                  </a:lnTo>
                  <a:lnTo>
                    <a:pt x="3481959" y="37889"/>
                  </a:lnTo>
                  <a:cubicBezTo>
                    <a:pt x="3464719" y="37127"/>
                    <a:pt x="3447479" y="36079"/>
                    <a:pt x="3430238" y="35889"/>
                  </a:cubicBezTo>
                  <a:cubicBezTo>
                    <a:pt x="3292602" y="31126"/>
                    <a:pt x="3156299" y="33603"/>
                    <a:pt x="3020473" y="37603"/>
                  </a:cubicBezTo>
                  <a:cubicBezTo>
                    <a:pt x="2884741" y="41985"/>
                    <a:pt x="2749487" y="48843"/>
                    <a:pt x="2614422" y="56844"/>
                  </a:cubicBezTo>
                  <a:lnTo>
                    <a:pt x="2208657" y="81609"/>
                  </a:lnTo>
                  <a:cubicBezTo>
                    <a:pt x="2073116" y="89991"/>
                    <a:pt x="1937195" y="97515"/>
                    <a:pt x="1800606" y="107612"/>
                  </a:cubicBezTo>
                  <a:cubicBezTo>
                    <a:pt x="1732217" y="112184"/>
                    <a:pt x="1663827" y="117804"/>
                    <a:pt x="1594676" y="124948"/>
                  </a:cubicBezTo>
                  <a:lnTo>
                    <a:pt x="1491996" y="136568"/>
                  </a:lnTo>
                  <a:lnTo>
                    <a:pt x="1442942" y="141902"/>
                  </a:lnTo>
                  <a:lnTo>
                    <a:pt x="1418463" y="144664"/>
                  </a:lnTo>
                  <a:lnTo>
                    <a:pt x="1393984" y="146855"/>
                  </a:lnTo>
                  <a:cubicBezTo>
                    <a:pt x="1263491" y="159142"/>
                    <a:pt x="1134142" y="166667"/>
                    <a:pt x="1006697" y="169810"/>
                  </a:cubicBezTo>
                  <a:cubicBezTo>
                    <a:pt x="942975" y="172001"/>
                    <a:pt x="879729" y="171239"/>
                    <a:pt x="816864" y="170953"/>
                  </a:cubicBezTo>
                  <a:lnTo>
                    <a:pt x="769906" y="169715"/>
                  </a:lnTo>
                  <a:cubicBezTo>
                    <a:pt x="754285" y="169525"/>
                    <a:pt x="738569" y="169048"/>
                    <a:pt x="723043" y="168096"/>
                  </a:cubicBezTo>
                  <a:lnTo>
                    <a:pt x="676370" y="166286"/>
                  </a:lnTo>
                  <a:cubicBezTo>
                    <a:pt x="660845" y="165238"/>
                    <a:pt x="645414" y="164095"/>
                    <a:pt x="629888" y="163333"/>
                  </a:cubicBezTo>
                  <a:cubicBezTo>
                    <a:pt x="568071" y="159047"/>
                    <a:pt x="506540" y="154094"/>
                    <a:pt x="445484" y="146093"/>
                  </a:cubicBezTo>
                  <a:cubicBezTo>
                    <a:pt x="384524" y="137997"/>
                    <a:pt x="323850" y="128091"/>
                    <a:pt x="263366" y="115232"/>
                  </a:cubicBezTo>
                  <a:cubicBezTo>
                    <a:pt x="202787" y="102850"/>
                    <a:pt x="142589" y="87419"/>
                    <a:pt x="81439" y="70369"/>
                  </a:cubicBezTo>
                  <a:cubicBezTo>
                    <a:pt x="66199" y="66178"/>
                    <a:pt x="50864" y="61702"/>
                    <a:pt x="35338" y="57034"/>
                  </a:cubicBezTo>
                  <a:lnTo>
                    <a:pt x="0" y="46652"/>
                  </a:lnTo>
                  <a:lnTo>
                    <a:pt x="0" y="426795"/>
                  </a:lnTo>
                  <a:cubicBezTo>
                    <a:pt x="58198" y="446416"/>
                    <a:pt x="117920" y="464323"/>
                    <a:pt x="178594" y="479658"/>
                  </a:cubicBezTo>
                  <a:cubicBezTo>
                    <a:pt x="319850" y="514901"/>
                    <a:pt x="465582" y="537094"/>
                    <a:pt x="610457" y="542619"/>
                  </a:cubicBezTo>
                  <a:cubicBezTo>
                    <a:pt x="682943" y="545953"/>
                    <a:pt x="755142" y="543762"/>
                    <a:pt x="826865" y="539666"/>
                  </a:cubicBezTo>
                  <a:cubicBezTo>
                    <a:pt x="898398" y="534523"/>
                    <a:pt x="969645" y="526903"/>
                    <a:pt x="1039654" y="515187"/>
                  </a:cubicBezTo>
                  <a:cubicBezTo>
                    <a:pt x="1180052" y="492517"/>
                    <a:pt x="1316736" y="457751"/>
                    <a:pt x="1449705" y="415270"/>
                  </a:cubicBezTo>
                  <a:cubicBezTo>
                    <a:pt x="1483138" y="405364"/>
                    <a:pt x="1515809" y="393172"/>
                    <a:pt x="1548765" y="382123"/>
                  </a:cubicBezTo>
                  <a:lnTo>
                    <a:pt x="1642872" y="349261"/>
                  </a:lnTo>
                  <a:cubicBezTo>
                    <a:pt x="1705261" y="328211"/>
                    <a:pt x="1768983" y="308208"/>
                    <a:pt x="1832991" y="289158"/>
                  </a:cubicBezTo>
                  <a:cubicBezTo>
                    <a:pt x="1961198" y="251821"/>
                    <a:pt x="2091404" y="219435"/>
                    <a:pt x="2222754" y="193623"/>
                  </a:cubicBezTo>
                  <a:cubicBezTo>
                    <a:pt x="2354199" y="168382"/>
                    <a:pt x="2486882" y="149332"/>
                    <a:pt x="2620137" y="138378"/>
                  </a:cubicBezTo>
                  <a:cubicBezTo>
                    <a:pt x="2753392" y="127424"/>
                    <a:pt x="2887123" y="122947"/>
                    <a:pt x="3020473" y="127234"/>
                  </a:cubicBezTo>
                  <a:cubicBezTo>
                    <a:pt x="3087148" y="129043"/>
                    <a:pt x="3153632" y="133711"/>
                    <a:pt x="3219736" y="139807"/>
                  </a:cubicBezTo>
                  <a:cubicBezTo>
                    <a:pt x="3252788" y="143426"/>
                    <a:pt x="3285839" y="146760"/>
                    <a:pt x="3318605" y="151713"/>
                  </a:cubicBezTo>
                  <a:lnTo>
                    <a:pt x="3367754" y="158666"/>
                  </a:lnTo>
                  <a:cubicBezTo>
                    <a:pt x="3384042" y="161238"/>
                    <a:pt x="3400330" y="164000"/>
                    <a:pt x="3416618" y="166858"/>
                  </a:cubicBezTo>
                  <a:cubicBezTo>
                    <a:pt x="3432905" y="169525"/>
                    <a:pt x="3449003" y="172954"/>
                    <a:pt x="3465195" y="176097"/>
                  </a:cubicBezTo>
                  <a:cubicBezTo>
                    <a:pt x="3481483" y="179431"/>
                    <a:pt x="3497199" y="182288"/>
                    <a:pt x="3513868" y="185908"/>
                  </a:cubicBezTo>
                  <a:lnTo>
                    <a:pt x="3612737" y="207625"/>
                  </a:lnTo>
                  <a:lnTo>
                    <a:pt x="3810381" y="252106"/>
                  </a:lnTo>
                  <a:cubicBezTo>
                    <a:pt x="3942112" y="282015"/>
                    <a:pt x="4073843" y="312590"/>
                    <a:pt x="4206621" y="339736"/>
                  </a:cubicBezTo>
                  <a:cubicBezTo>
                    <a:pt x="4239768" y="346785"/>
                    <a:pt x="4272915" y="353452"/>
                    <a:pt x="4306062" y="359834"/>
                  </a:cubicBezTo>
                  <a:cubicBezTo>
                    <a:pt x="4339209" y="366216"/>
                    <a:pt x="4372356" y="372979"/>
                    <a:pt x="4405503" y="378979"/>
                  </a:cubicBezTo>
                  <a:cubicBezTo>
                    <a:pt x="4473416" y="389266"/>
                    <a:pt x="4542378" y="398410"/>
                    <a:pt x="4611529" y="405745"/>
                  </a:cubicBezTo>
                  <a:cubicBezTo>
                    <a:pt x="4749832" y="420794"/>
                    <a:pt x="4890326" y="428795"/>
                    <a:pt x="5031677" y="427462"/>
                  </a:cubicBezTo>
                  <a:cubicBezTo>
                    <a:pt x="5102352" y="426985"/>
                    <a:pt x="5173028" y="423747"/>
                    <a:pt x="5243227" y="418699"/>
                  </a:cubicBezTo>
                  <a:cubicBezTo>
                    <a:pt x="5313427" y="413650"/>
                    <a:pt x="5382959" y="406030"/>
                    <a:pt x="5451062" y="398029"/>
                  </a:cubicBezTo>
                  <a:cubicBezTo>
                    <a:pt x="5587651" y="381551"/>
                    <a:pt x="5717381" y="362501"/>
                    <a:pt x="5844635" y="353071"/>
                  </a:cubicBezTo>
                  <a:cubicBezTo>
                    <a:pt x="5876544" y="350690"/>
                    <a:pt x="5908262" y="348404"/>
                    <a:pt x="5939981" y="346975"/>
                  </a:cubicBezTo>
                  <a:cubicBezTo>
                    <a:pt x="5971794" y="345356"/>
                    <a:pt x="6003036" y="344308"/>
                    <a:pt x="6035898" y="344118"/>
                  </a:cubicBezTo>
                  <a:cubicBezTo>
                    <a:pt x="6100477" y="343070"/>
                    <a:pt x="6166390" y="343356"/>
                    <a:pt x="6232303" y="343642"/>
                  </a:cubicBezTo>
                  <a:cubicBezTo>
                    <a:pt x="6364415" y="344880"/>
                    <a:pt x="6497669" y="347833"/>
                    <a:pt x="6630924" y="351071"/>
                  </a:cubicBezTo>
                  <a:lnTo>
                    <a:pt x="6831140" y="356596"/>
                  </a:lnTo>
                  <a:lnTo>
                    <a:pt x="7031545" y="362501"/>
                  </a:lnTo>
                  <a:cubicBezTo>
                    <a:pt x="7165086" y="367454"/>
                    <a:pt x="7298818" y="371835"/>
                    <a:pt x="7432262" y="378408"/>
                  </a:cubicBezTo>
                  <a:cubicBezTo>
                    <a:pt x="7565518" y="384790"/>
                    <a:pt x="7699153" y="392124"/>
                    <a:pt x="7830312" y="402506"/>
                  </a:cubicBezTo>
                  <a:lnTo>
                    <a:pt x="7879270" y="406792"/>
                  </a:lnTo>
                  <a:lnTo>
                    <a:pt x="7926895" y="411745"/>
                  </a:lnTo>
                  <a:lnTo>
                    <a:pt x="7977569" y="417175"/>
                  </a:lnTo>
                  <a:cubicBezTo>
                    <a:pt x="7995380" y="418984"/>
                    <a:pt x="8013097" y="420699"/>
                    <a:pt x="8030623" y="422127"/>
                  </a:cubicBezTo>
                  <a:cubicBezTo>
                    <a:pt x="8100632" y="427843"/>
                    <a:pt x="8169402" y="431748"/>
                    <a:pt x="8237982" y="435177"/>
                  </a:cubicBezTo>
                  <a:cubicBezTo>
                    <a:pt x="8375047" y="442035"/>
                    <a:pt x="8511254" y="444511"/>
                    <a:pt x="8647748" y="449464"/>
                  </a:cubicBezTo>
                  <a:cubicBezTo>
                    <a:pt x="8715946" y="451750"/>
                    <a:pt x="8784336" y="454513"/>
                    <a:pt x="8852821" y="456132"/>
                  </a:cubicBezTo>
                  <a:cubicBezTo>
                    <a:pt x="8887111" y="456989"/>
                    <a:pt x="8921401" y="457751"/>
                    <a:pt x="8955786" y="458132"/>
                  </a:cubicBezTo>
                  <a:cubicBezTo>
                    <a:pt x="8990171" y="458323"/>
                    <a:pt x="9024651" y="458227"/>
                    <a:pt x="9059227" y="457751"/>
                  </a:cubicBezTo>
                  <a:cubicBezTo>
                    <a:pt x="9099995" y="456989"/>
                    <a:pt x="9140857" y="455275"/>
                    <a:pt x="9182005" y="452512"/>
                  </a:cubicBezTo>
                  <a:lnTo>
                    <a:pt x="9182005" y="154189"/>
                  </a:lnTo>
                  <a:close/>
                </a:path>
              </a:pathLst>
            </a:custGeom>
            <a:solidFill>
              <a:schemeClr val="lt1">
                <a:alpha val="2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64;p6"/>
            <p:cNvSpPr/>
            <p:nvPr/>
          </p:nvSpPr>
          <p:spPr>
            <a:xfrm>
              <a:off x="-305" y="3614750"/>
              <a:ext cx="12188952" cy="1201528"/>
            </a:xfrm>
            <a:custGeom>
              <a:rect b="b" l="l" r="r" t="t"/>
              <a:pathLst>
                <a:path extrusionOk="0" h="1019102" w="9182100">
                  <a:moveTo>
                    <a:pt x="0" y="1019102"/>
                  </a:moveTo>
                  <a:lnTo>
                    <a:pt x="9182100" y="1019102"/>
                  </a:lnTo>
                  <a:lnTo>
                    <a:pt x="9182100" y="273009"/>
                  </a:lnTo>
                  <a:cubicBezTo>
                    <a:pt x="9143429" y="275485"/>
                    <a:pt x="9104662" y="277200"/>
                    <a:pt x="9065895" y="278343"/>
                  </a:cubicBezTo>
                  <a:cubicBezTo>
                    <a:pt x="8798243" y="285201"/>
                    <a:pt x="8529066" y="277009"/>
                    <a:pt x="8261890" y="257769"/>
                  </a:cubicBezTo>
                  <a:cubicBezTo>
                    <a:pt x="8187024" y="251863"/>
                    <a:pt x="8112443" y="245386"/>
                    <a:pt x="8038624" y="235956"/>
                  </a:cubicBezTo>
                  <a:cubicBezTo>
                    <a:pt x="7980140" y="228051"/>
                    <a:pt x="7920228" y="219002"/>
                    <a:pt x="7862221" y="213097"/>
                  </a:cubicBezTo>
                  <a:cubicBezTo>
                    <a:pt x="7322439" y="159280"/>
                    <a:pt x="6780943" y="130991"/>
                    <a:pt x="6238780" y="126419"/>
                  </a:cubicBezTo>
                  <a:cubicBezTo>
                    <a:pt x="6102477" y="126324"/>
                    <a:pt x="5964745" y="128800"/>
                    <a:pt x="5828729" y="142421"/>
                  </a:cubicBezTo>
                  <a:cubicBezTo>
                    <a:pt x="5624703" y="162328"/>
                    <a:pt x="5429441" y="202048"/>
                    <a:pt x="5227606" y="219764"/>
                  </a:cubicBezTo>
                  <a:cubicBezTo>
                    <a:pt x="4950238" y="245767"/>
                    <a:pt x="4670393" y="228527"/>
                    <a:pt x="4394359" y="190713"/>
                  </a:cubicBezTo>
                  <a:cubicBezTo>
                    <a:pt x="4193381" y="163090"/>
                    <a:pt x="3988880" y="147755"/>
                    <a:pt x="3789236" y="107655"/>
                  </a:cubicBezTo>
                  <a:cubicBezTo>
                    <a:pt x="3660743" y="85271"/>
                    <a:pt x="3520249" y="51648"/>
                    <a:pt x="3391567" y="30502"/>
                  </a:cubicBezTo>
                  <a:cubicBezTo>
                    <a:pt x="2990469" y="-28553"/>
                    <a:pt x="2579370" y="5928"/>
                    <a:pt x="2180177" y="67745"/>
                  </a:cubicBezTo>
                  <a:cubicBezTo>
                    <a:pt x="1965198" y="103273"/>
                    <a:pt x="1751648" y="146136"/>
                    <a:pt x="1543336" y="209953"/>
                  </a:cubicBezTo>
                  <a:cubicBezTo>
                    <a:pt x="1456087" y="238528"/>
                    <a:pt x="1365885" y="264627"/>
                    <a:pt x="1276731" y="286439"/>
                  </a:cubicBezTo>
                  <a:cubicBezTo>
                    <a:pt x="1001173" y="335398"/>
                    <a:pt x="716471" y="346923"/>
                    <a:pt x="441293" y="292345"/>
                  </a:cubicBezTo>
                  <a:cubicBezTo>
                    <a:pt x="285655" y="263198"/>
                    <a:pt x="143923" y="198237"/>
                    <a:pt x="0" y="135563"/>
                  </a:cubicBezTo>
                  <a:lnTo>
                    <a:pt x="0" y="101910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5" name="Google Shape;165;p6"/>
          <p:cNvSpPr txBox="1"/>
          <p:nvPr>
            <p:ph type="title"/>
          </p:nvPr>
        </p:nvSpPr>
        <p:spPr>
          <a:xfrm>
            <a:off x="804672" y="4551037"/>
            <a:ext cx="5021782" cy="15099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None/>
            </a:pPr>
            <a:r>
              <a:rPr lang="ru-RU" sz="2000">
                <a:solidFill>
                  <a:schemeClr val="dk2"/>
                </a:solidFill>
              </a:rPr>
              <a:t>Приклади тест кейсів та атрибути які використовувались</a:t>
            </a:r>
            <a:endParaRPr/>
          </a:p>
        </p:txBody>
      </p:sp>
      <p:sp>
        <p:nvSpPr>
          <p:cNvPr id="166" name="Google Shape;166;p6"/>
          <p:cNvSpPr txBox="1"/>
          <p:nvPr>
            <p:ph idx="1" type="body"/>
          </p:nvPr>
        </p:nvSpPr>
        <p:spPr>
          <a:xfrm>
            <a:off x="5826447" y="4990337"/>
            <a:ext cx="4926300" cy="150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6035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•"/>
            </a:pPr>
            <a:r>
              <a:rPr lang="ru-RU" sz="1100">
                <a:solidFill>
                  <a:schemeClr val="dk2"/>
                </a:solidFill>
              </a:rPr>
              <a:t>Поле ID - ідентифікатор тесту.</a:t>
            </a:r>
            <a:endParaRPr sz="3300"/>
          </a:p>
          <a:p>
            <a:pPr indent="-26035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100"/>
              <a:buChar char="•"/>
            </a:pPr>
            <a:r>
              <a:rPr lang="ru-RU" sz="1100">
                <a:solidFill>
                  <a:schemeClr val="dk2"/>
                </a:solidFill>
              </a:rPr>
              <a:t>Поле Summary - короткий опис тесту.</a:t>
            </a:r>
            <a:endParaRPr sz="3300"/>
          </a:p>
          <a:p>
            <a:pPr indent="-26035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100"/>
              <a:buChar char="•"/>
            </a:pPr>
            <a:r>
              <a:rPr lang="ru-RU" sz="1100">
                <a:solidFill>
                  <a:schemeClr val="dk2"/>
                </a:solidFill>
              </a:rPr>
              <a:t>Поле Preconditions - кроки які потрібно зробити до виконання тест кейсів.</a:t>
            </a:r>
            <a:endParaRPr sz="3300"/>
          </a:p>
          <a:p>
            <a:pPr indent="-26035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100"/>
              <a:buChar char="•"/>
            </a:pPr>
            <a:r>
              <a:rPr lang="ru-RU" sz="1100">
                <a:solidFill>
                  <a:schemeClr val="dk2"/>
                </a:solidFill>
              </a:rPr>
              <a:t>Поле Steps - кроки, які потрібно зробити для виконання тест кейсу.</a:t>
            </a:r>
            <a:endParaRPr sz="3300"/>
          </a:p>
          <a:p>
            <a:pPr indent="-26035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100"/>
              <a:buChar char="•"/>
            </a:pPr>
            <a:r>
              <a:rPr lang="ru-RU" sz="1100">
                <a:solidFill>
                  <a:schemeClr val="dk2"/>
                </a:solidFill>
              </a:rPr>
              <a:t>Поле Expected result - результат який повинен бути після проходження тест кейсу.</a:t>
            </a:r>
            <a:endParaRPr sz="3300"/>
          </a:p>
          <a:p>
            <a:pPr indent="-26035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100"/>
              <a:buChar char="•"/>
            </a:pPr>
            <a:r>
              <a:rPr lang="ru-RU" sz="1100">
                <a:solidFill>
                  <a:schemeClr val="dk2"/>
                </a:solidFill>
              </a:rPr>
              <a:t>Поле Status - статус тесту (пройдений/провалений)</a:t>
            </a:r>
            <a:endParaRPr sz="3300"/>
          </a:p>
          <a:p>
            <a:pPr indent="-26035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100"/>
              <a:buChar char="•"/>
            </a:pPr>
            <a:r>
              <a:rPr lang="ru-RU" sz="1100">
                <a:solidFill>
                  <a:schemeClr val="dk2"/>
                </a:solidFill>
              </a:rPr>
              <a:t>Поля Google Chrome, Opera Gx, Microsoft Edge - браузери які використовують для тестування.</a:t>
            </a:r>
            <a:endParaRPr sz="3300"/>
          </a:p>
        </p:txBody>
      </p:sp>
      <p:pic>
        <p:nvPicPr>
          <p:cNvPr id="167" name="Google Shape;167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625" y="1"/>
            <a:ext cx="12192000" cy="429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7"/>
          <p:cNvSpPr txBox="1"/>
          <p:nvPr>
            <p:ph type="title"/>
          </p:nvPr>
        </p:nvSpPr>
        <p:spPr>
          <a:xfrm>
            <a:off x="481013" y="3752849"/>
            <a:ext cx="3290887" cy="24526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ru-RU" sz="2800"/>
              <a:t>Приклади баг репортів та атрибути які використовувались</a:t>
            </a:r>
            <a:endParaRPr/>
          </a:p>
        </p:txBody>
      </p:sp>
      <p:pic>
        <p:nvPicPr>
          <p:cNvPr descr="Изображение выглядит как текст, снимок экрана, число, программное обеспечение&#10;&#10;Автоматически созданное описание" id="173" name="Google Shape;173;p7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17184" l="0" r="0" t="0"/>
          <a:stretch/>
        </p:blipFill>
        <p:spPr>
          <a:xfrm>
            <a:off x="20" y="10"/>
            <a:ext cx="12191980" cy="3710603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7"/>
          <p:cNvSpPr txBox="1"/>
          <p:nvPr>
            <p:ph idx="1" type="body"/>
          </p:nvPr>
        </p:nvSpPr>
        <p:spPr>
          <a:xfrm>
            <a:off x="4223982" y="3752850"/>
            <a:ext cx="7485413" cy="24526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</a:pPr>
            <a:r>
              <a:rPr lang="ru-RU" sz="1000"/>
              <a:t>Поле ID - ідентифікатор тесту.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</a:pPr>
            <a:r>
              <a:rPr lang="ru-RU" sz="1000"/>
              <a:t>Поле Summary - короткий опис тесту.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</a:pPr>
            <a:r>
              <a:rPr lang="ru-RU" sz="1000"/>
              <a:t>Поле Severity - охарактеризовує рівень впливу бага на загальну функціональність веб-сайту.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</a:pPr>
            <a:r>
              <a:rPr lang="ru-RU" sz="1000"/>
              <a:t>Поле Priority - визначає швидкість усунення бага - кроки які потрібно зробити до виконання тест кейсів.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</a:pPr>
            <a:r>
              <a:rPr lang="ru-RU" sz="1000"/>
              <a:t>Поле Steps  to reproduse  - кроки, які потрібно зробити для відтворення багу.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</a:pPr>
            <a:r>
              <a:rPr lang="ru-RU" sz="1000"/>
              <a:t>Поле Expected result - результат який повинен бути після проходження тест кейсу.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</a:pPr>
            <a:r>
              <a:rPr lang="ru-RU" sz="1000"/>
              <a:t>Поле Actual result -  результат який є після проходження тест кейсу.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</a:pPr>
            <a:r>
              <a:rPr lang="ru-RU" sz="1000"/>
              <a:t>Поля Google Chrome, Opera Gx, Microsoft Edge - браузери які використовують для тестування.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</a:pPr>
            <a:r>
              <a:rPr lang="ru-RU" sz="1000"/>
              <a:t>Поле Attachments - вкладення, якы додаються до баг репорту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8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8"/>
          <p:cNvSpPr txBox="1"/>
          <p:nvPr>
            <p:ph type="title"/>
          </p:nvPr>
        </p:nvSpPr>
        <p:spPr>
          <a:xfrm>
            <a:off x="635000" y="640823"/>
            <a:ext cx="3418659" cy="55831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lang="ru-RU" sz="5400"/>
              <a:t>Метрики</a:t>
            </a:r>
            <a:endParaRPr sz="5400"/>
          </a:p>
        </p:txBody>
      </p:sp>
      <p:sp>
        <p:nvSpPr>
          <p:cNvPr id="181" name="Google Shape;181;p8"/>
          <p:cNvSpPr/>
          <p:nvPr/>
        </p:nvSpPr>
        <p:spPr>
          <a:xfrm rot="5400000">
            <a:off x="1627450" y="3462719"/>
            <a:ext cx="5410200" cy="18288"/>
          </a:xfrm>
          <a:custGeom>
            <a:rect b="b" l="l" r="r" t="t"/>
            <a:pathLst>
              <a:path extrusionOk="0" fill="none" h="18288" w="541020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extrusionOk="0" h="18288" w="541020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cmpd="sng" w="412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82" name="Google Shape;182;p8"/>
          <p:cNvGrpSpPr/>
          <p:nvPr/>
        </p:nvGrpSpPr>
        <p:grpSpPr>
          <a:xfrm>
            <a:off x="4648018" y="641497"/>
            <a:ext cx="6900512" cy="5534789"/>
            <a:chOff x="0" y="675"/>
            <a:chExt cx="6900512" cy="5534789"/>
          </a:xfrm>
        </p:grpSpPr>
        <p:cxnSp>
          <p:nvCxnSpPr>
            <p:cNvPr id="183" name="Google Shape;183;p8"/>
            <p:cNvCxnSpPr/>
            <p:nvPr/>
          </p:nvCxnSpPr>
          <p:spPr>
            <a:xfrm>
              <a:off x="0" y="675"/>
              <a:ext cx="6900512" cy="0"/>
            </a:xfrm>
            <a:prstGeom prst="straightConnector1">
              <a:avLst/>
            </a:prstGeom>
            <a:solidFill>
              <a:schemeClr val="accent2"/>
            </a:solidFill>
            <a:ln cap="flat" cmpd="sng" w="12700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84" name="Google Shape;184;p8"/>
            <p:cNvSpPr/>
            <p:nvPr/>
          </p:nvSpPr>
          <p:spPr>
            <a:xfrm>
              <a:off x="0" y="675"/>
              <a:ext cx="6900512" cy="110695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8"/>
            <p:cNvSpPr txBox="1"/>
            <p:nvPr/>
          </p:nvSpPr>
          <p:spPr>
            <a:xfrm>
              <a:off x="0" y="675"/>
              <a:ext cx="6900512" cy="110695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9525" lIns="129525" spcFirstLastPara="1" rIns="129525" wrap="square" tIns="1295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400"/>
                <a:buFont typeface="Calibri"/>
                <a:buNone/>
              </a:pPr>
              <a:r>
                <a:rPr lang="ru-RU" sz="3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Кількість перевірок в чек-листі - 66</a:t>
              </a:r>
              <a:endParaRPr sz="3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400"/>
                <a:buFont typeface="Calibri"/>
                <a:buNone/>
              </a:pPr>
              <a:r>
                <a:t/>
              </a:r>
              <a:endParaRPr sz="3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86" name="Google Shape;186;p8"/>
            <p:cNvCxnSpPr/>
            <p:nvPr/>
          </p:nvCxnSpPr>
          <p:spPr>
            <a:xfrm>
              <a:off x="0" y="1107633"/>
              <a:ext cx="6900512" cy="0"/>
            </a:xfrm>
            <a:prstGeom prst="straightConnector1">
              <a:avLst/>
            </a:prstGeom>
            <a:solidFill>
              <a:schemeClr val="accent3"/>
            </a:solidFill>
            <a:ln cap="flat" cmpd="sng" w="12700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87" name="Google Shape;187;p8"/>
            <p:cNvSpPr/>
            <p:nvPr/>
          </p:nvSpPr>
          <p:spPr>
            <a:xfrm>
              <a:off x="0" y="1107633"/>
              <a:ext cx="6900512" cy="110695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8"/>
            <p:cNvSpPr txBox="1"/>
            <p:nvPr/>
          </p:nvSpPr>
          <p:spPr>
            <a:xfrm>
              <a:off x="0" y="1107633"/>
              <a:ext cx="6900512" cy="110695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9525" lIns="129525" spcFirstLastPara="1" rIns="129525" wrap="square" tIns="1295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400"/>
                <a:buFont typeface="Calibri"/>
                <a:buNone/>
              </a:pPr>
              <a:r>
                <a:rPr lang="ru-RU" sz="3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Кількість тест кейсів - 19</a:t>
              </a:r>
              <a:endParaRPr sz="3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89" name="Google Shape;189;p8"/>
            <p:cNvCxnSpPr/>
            <p:nvPr/>
          </p:nvCxnSpPr>
          <p:spPr>
            <a:xfrm>
              <a:off x="0" y="2214591"/>
              <a:ext cx="6900512" cy="0"/>
            </a:xfrm>
            <a:prstGeom prst="straightConnector1">
              <a:avLst/>
            </a:prstGeom>
            <a:solidFill>
              <a:schemeClr val="accent4"/>
            </a:solidFill>
            <a:ln cap="flat" cmpd="sng" w="12700">
              <a:solidFill>
                <a:schemeClr val="accent4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90" name="Google Shape;190;p8"/>
            <p:cNvSpPr/>
            <p:nvPr/>
          </p:nvSpPr>
          <p:spPr>
            <a:xfrm>
              <a:off x="0" y="2214591"/>
              <a:ext cx="6900512" cy="110695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8"/>
            <p:cNvSpPr txBox="1"/>
            <p:nvPr/>
          </p:nvSpPr>
          <p:spPr>
            <a:xfrm>
              <a:off x="0" y="2214591"/>
              <a:ext cx="6900512" cy="110695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9525" lIns="129525" spcFirstLastPara="1" rIns="129525" wrap="square" tIns="1295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400"/>
                <a:buFont typeface="Calibri"/>
                <a:buNone/>
              </a:pPr>
              <a:r>
                <a:rPr lang="ru-RU" sz="3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Кількість пройдених тест кейсів - 16</a:t>
              </a:r>
              <a:endParaRPr sz="3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92" name="Google Shape;192;p8"/>
            <p:cNvCxnSpPr/>
            <p:nvPr/>
          </p:nvCxnSpPr>
          <p:spPr>
            <a:xfrm>
              <a:off x="0" y="3321549"/>
              <a:ext cx="6900512" cy="0"/>
            </a:xfrm>
            <a:prstGeom prst="straightConnector1">
              <a:avLst/>
            </a:prstGeom>
            <a:solidFill>
              <a:srgbClr val="599BD5"/>
            </a:solidFill>
            <a:ln cap="flat" cmpd="sng" w="12700">
              <a:solidFill>
                <a:srgbClr val="599BD5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93" name="Google Shape;193;p8"/>
            <p:cNvSpPr/>
            <p:nvPr/>
          </p:nvSpPr>
          <p:spPr>
            <a:xfrm>
              <a:off x="0" y="3321549"/>
              <a:ext cx="6900512" cy="110695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8"/>
            <p:cNvSpPr txBox="1"/>
            <p:nvPr/>
          </p:nvSpPr>
          <p:spPr>
            <a:xfrm>
              <a:off x="0" y="3321549"/>
              <a:ext cx="6900512" cy="110695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9525" lIns="129525" spcFirstLastPara="1" rIns="129525" wrap="square" tIns="1295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400"/>
                <a:buFont typeface="Calibri"/>
                <a:buNone/>
              </a:pPr>
              <a:r>
                <a:rPr lang="ru-RU" sz="3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Кількість провалених тест кейсів - 3</a:t>
              </a:r>
              <a:endParaRPr sz="3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95" name="Google Shape;195;p8"/>
            <p:cNvCxnSpPr/>
            <p:nvPr/>
          </p:nvCxnSpPr>
          <p:spPr>
            <a:xfrm>
              <a:off x="0" y="4428507"/>
              <a:ext cx="6900512" cy="0"/>
            </a:xfrm>
            <a:prstGeom prst="straightConnector1">
              <a:avLst/>
            </a:prstGeom>
            <a:solidFill>
              <a:schemeClr val="accent6"/>
            </a:solidFill>
            <a:ln cap="flat" cmpd="sng" w="12700">
              <a:solidFill>
                <a:schemeClr val="accent6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96" name="Google Shape;196;p8"/>
            <p:cNvSpPr/>
            <p:nvPr/>
          </p:nvSpPr>
          <p:spPr>
            <a:xfrm>
              <a:off x="0" y="4428507"/>
              <a:ext cx="6900512" cy="110695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8"/>
            <p:cNvSpPr txBox="1"/>
            <p:nvPr/>
          </p:nvSpPr>
          <p:spPr>
            <a:xfrm>
              <a:off x="0" y="4428507"/>
              <a:ext cx="6900512" cy="110695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9525" lIns="129525" spcFirstLastPara="1" rIns="129525" wrap="square" tIns="1295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400"/>
                <a:buFont typeface="Calibri"/>
                <a:buNone/>
              </a:pPr>
              <a:r>
                <a:rPr lang="ru-RU" sz="3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Кількість виявлених багів - 6</a:t>
              </a:r>
              <a:endParaRPr sz="3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Изображение выглядит как часы, текст, рукописный текст, офисные принадлежности&#10;&#10;Автоматически созданное описание" id="203" name="Google Shape;203;p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-1" l="3239" r="15259" t="3403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9"/>
          <p:cNvSpPr/>
          <p:nvPr/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33000">
                <a:srgbClr val="000000">
                  <a:alpha val="63921"/>
                </a:srgbClr>
              </a:gs>
              <a:gs pos="58000">
                <a:schemeClr val="dk1"/>
              </a:gs>
              <a:gs pos="100000">
                <a:schemeClr val="dk1"/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9"/>
          <p:cNvSpPr txBox="1"/>
          <p:nvPr>
            <p:ph type="title"/>
          </p:nvPr>
        </p:nvSpPr>
        <p:spPr>
          <a:xfrm>
            <a:off x="477981" y="1122363"/>
            <a:ext cx="4023360" cy="32041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</a:pPr>
            <a:r>
              <a:rPr lang="ru-RU" sz="4800">
                <a:solidFill>
                  <a:schemeClr val="lt1"/>
                </a:solidFill>
              </a:rPr>
              <a:t>Дякую за увагу</a:t>
            </a:r>
            <a:endParaRPr/>
          </a:p>
        </p:txBody>
      </p:sp>
      <p:sp>
        <p:nvSpPr>
          <p:cNvPr id="206" name="Google Shape;206;p9"/>
          <p:cNvSpPr/>
          <p:nvPr/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9"/>
          <p:cNvSpPr/>
          <p:nvPr/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2023-09-01T09:57:52Z</dcterms:created>
</cp:coreProperties>
</file>