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8c54e4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8c54e4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791d916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791d916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91d916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91d916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791d916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791d916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7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Игра “Сапер” в PyQt5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919100" y="3103650"/>
            <a:ext cx="5305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Разработчик: </a:t>
            </a:r>
            <a:r>
              <a:rPr b="1" lang="af"/>
              <a:t>Миргород Максим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Что такое </a:t>
            </a:r>
            <a:r>
              <a:rPr b="1" lang="af"/>
              <a:t>Сапёр</a:t>
            </a:r>
            <a:r>
              <a:rPr lang="af"/>
              <a:t>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f" u="sng"/>
              <a:t>Сапер</a:t>
            </a:r>
            <a:r>
              <a:rPr lang="af"/>
              <a:t> - </a:t>
            </a:r>
            <a:r>
              <a:rPr lang="af"/>
              <a:t>игра-головоломка, главной задачей которой является найти все «</a:t>
            </a:r>
            <a:r>
              <a:rPr i="1" lang="af"/>
              <a:t>заминированные</a:t>
            </a:r>
            <a:r>
              <a:rPr lang="af"/>
              <a:t>» клетки.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075" y="2033650"/>
            <a:ext cx="1963743" cy="27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650" y="2275850"/>
            <a:ext cx="3935625" cy="25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Из чего проект состоит?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70500" y="1141250"/>
            <a:ext cx="57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Мой проект состоит из </a:t>
            </a:r>
            <a:r>
              <a:rPr b="1" lang="af"/>
              <a:t>модулей</a:t>
            </a:r>
            <a:r>
              <a:rPr lang="af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af"/>
              <a:t>Главного окна</a:t>
            </a:r>
            <a:r>
              <a:rPr lang="af"/>
              <a:t> (где происходит основное </a:t>
            </a:r>
            <a:r>
              <a:rPr b="1" lang="af"/>
              <a:t>действие</a:t>
            </a:r>
            <a:r>
              <a:rPr lang="af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af"/>
              <a:t>Клетки</a:t>
            </a:r>
            <a:r>
              <a:rPr lang="af"/>
              <a:t> (каждая отдельная клетка на поле - это отдельный </a:t>
            </a:r>
            <a:r>
              <a:rPr b="1" lang="af"/>
              <a:t>класс</a:t>
            </a:r>
            <a:r>
              <a:rPr lang="af"/>
              <a:t>, который имеет собственные </a:t>
            </a:r>
            <a:r>
              <a:rPr b="1" lang="af"/>
              <a:t>функции</a:t>
            </a:r>
            <a:r>
              <a:rPr lang="af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af"/>
              <a:t>Создание карты </a:t>
            </a:r>
            <a:r>
              <a:rPr lang="af"/>
              <a:t>(с помощью библиотеки </a:t>
            </a:r>
            <a:r>
              <a:rPr i="1" lang="af"/>
              <a:t>random</a:t>
            </a:r>
            <a:r>
              <a:rPr lang="af"/>
              <a:t> генерируется случайная карта)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396" y="1017725"/>
            <a:ext cx="280680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Из чего проект состоит?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4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4. </a:t>
            </a:r>
            <a:r>
              <a:rPr b="1" lang="af"/>
              <a:t>Счетчиков</a:t>
            </a:r>
            <a:r>
              <a:rPr lang="af"/>
              <a:t> времени и мин(для подсчета времени используется </a:t>
            </a:r>
            <a:r>
              <a:rPr i="1" lang="af"/>
              <a:t>QTimer</a:t>
            </a:r>
            <a:r>
              <a:rPr lang="af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f"/>
              <a:t>5. </a:t>
            </a:r>
            <a:r>
              <a:rPr b="1" lang="af"/>
              <a:t>В</a:t>
            </a:r>
            <a:r>
              <a:rPr b="1" lang="af"/>
              <a:t>ыбора уровня сложности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f"/>
              <a:t>6. </a:t>
            </a:r>
            <a:r>
              <a:rPr b="1" lang="af"/>
              <a:t>Кнопки</a:t>
            </a:r>
            <a:r>
              <a:rPr lang="af"/>
              <a:t> рестарта сверху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92025"/>
            <a:ext cx="5502875" cy="7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"/>
              <a:t>Заключение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f" u="sng"/>
              <a:t>Что можно доработать или добавить?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af"/>
              <a:t>Можно доработать </a:t>
            </a:r>
            <a:r>
              <a:rPr b="1" lang="af"/>
              <a:t>интерфейс программы</a:t>
            </a:r>
            <a:r>
              <a:rPr lang="af"/>
              <a:t> (сделать его более красивым)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af"/>
              <a:t>Добавить </a:t>
            </a:r>
            <a:r>
              <a:rPr b="1" lang="af"/>
              <a:t>звуковое сопровождение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af"/>
              <a:t>Сделать </a:t>
            </a:r>
            <a:r>
              <a:rPr b="1" lang="af"/>
              <a:t>редактор уровней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af"/>
              <a:t>Добавить </a:t>
            </a:r>
            <a:r>
              <a:rPr b="1" lang="af"/>
              <a:t>новые фишки</a:t>
            </a:r>
            <a:r>
              <a:rPr lang="af"/>
              <a:t> в игру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