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fb0b653e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fb0b653e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fb0b653e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fb0b653e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fb0b653e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fb0b653e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Тетрис на pygame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Миргород Максима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тетрис?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95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Те́трис — компьютерная игра, первоначально изобретённая и разработанная советским программистом Алексеем Пажитновым. Игра была выпущена 6 июня 1984 года — в это время Пажитнов работал в Вычислительном центре Академии наук СССР.</a:t>
            </a:r>
            <a:endParaRPr sz="22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4" y="1533925"/>
            <a:ext cx="3706500" cy="2075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модули проекта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ru" sz="1600"/>
              <a:t>Главное меню (логотип и кнопка старта)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ru" sz="1600"/>
              <a:t>Игровое поле (клеточное поле размером 10Х20, счет очков, показ следующей фигуры и лого)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ru" sz="1600"/>
              <a:t>Экран проигрыша (надпись “game over”, набранные очки и кнопка рестарта)</a:t>
            </a:r>
            <a:endParaRPr sz="16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025" y="1085713"/>
            <a:ext cx="1998626" cy="182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1981200"/>
            <a:ext cx="2011963" cy="182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0763" y="3095550"/>
            <a:ext cx="2007156" cy="18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Возможные доработки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Сделать таблицу рекордов всех игроков.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Некоторые фишки в игре (например ускоренный режим который бы включался в случайный момент времени)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Доработать дизайн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