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93978da4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93978da4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93978da4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93978da4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93978da4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93978da4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93978da4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93978da4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93978da4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93978da4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93978da4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93978da4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Телеграм бот для ЧДЖД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Разработчик: Миргород Максим Дмитриевич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Суть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86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Суть этого бота заключается в том, чтобы </a:t>
            </a:r>
            <a:r>
              <a:rPr lang="ru"/>
              <a:t>автоматизировано</a:t>
            </a:r>
            <a:r>
              <a:rPr lang="ru"/>
              <a:t> отвечать на самые часто повторяющиеся вопросы. Если же вопрос не входит в перечень самых повторяющихся или пользователю не понравился ответ, то есть система “Администрации” в которой находятся преподаватели Детской Железной Дороги, которые будут отвечать на такие вопросы.</a:t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5630200" y="1526800"/>
            <a:ext cx="2429450" cy="911100"/>
            <a:chOff x="6794975" y="823425"/>
            <a:chExt cx="2429450" cy="911100"/>
          </a:xfrm>
        </p:grpSpPr>
        <p:sp>
          <p:nvSpPr>
            <p:cNvPr id="68" name="Google Shape;68;p14"/>
            <p:cNvSpPr/>
            <p:nvPr/>
          </p:nvSpPr>
          <p:spPr>
            <a:xfrm>
              <a:off x="6794975" y="823425"/>
              <a:ext cx="1614600" cy="911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7266325" y="1048125"/>
              <a:ext cx="195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Бот</a:t>
              </a:r>
              <a:endPara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6589900" y="2946975"/>
            <a:ext cx="2242400" cy="911100"/>
            <a:chOff x="6794975" y="823425"/>
            <a:chExt cx="2242400" cy="911100"/>
          </a:xfrm>
        </p:grpSpPr>
        <p:sp>
          <p:nvSpPr>
            <p:cNvPr id="71" name="Google Shape;71;p14"/>
            <p:cNvSpPr/>
            <p:nvPr/>
          </p:nvSpPr>
          <p:spPr>
            <a:xfrm>
              <a:off x="6794975" y="823425"/>
              <a:ext cx="1614600" cy="911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7079275" y="1048125"/>
              <a:ext cx="195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Педагоги</a:t>
              </a:r>
              <a:endPara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6691175" y="1100200"/>
            <a:ext cx="426700" cy="461300"/>
            <a:chOff x="6691175" y="1100200"/>
            <a:chExt cx="426700" cy="461300"/>
          </a:xfrm>
        </p:grpSpPr>
        <p:cxnSp>
          <p:nvCxnSpPr>
            <p:cNvPr id="74" name="Google Shape;74;p14"/>
            <p:cNvCxnSpPr/>
            <p:nvPr/>
          </p:nvCxnSpPr>
          <p:spPr>
            <a:xfrm flipH="1">
              <a:off x="6725775" y="1100200"/>
              <a:ext cx="392100" cy="42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4"/>
            <p:cNvCxnSpPr/>
            <p:nvPr/>
          </p:nvCxnSpPr>
          <p:spPr>
            <a:xfrm>
              <a:off x="6691175" y="1273200"/>
              <a:ext cx="23100" cy="28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4"/>
            <p:cNvCxnSpPr/>
            <p:nvPr/>
          </p:nvCxnSpPr>
          <p:spPr>
            <a:xfrm flipH="1" rot="10800000">
              <a:off x="6748825" y="1469100"/>
              <a:ext cx="322800" cy="9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" name="Google Shape;77;p14"/>
          <p:cNvGrpSpPr/>
          <p:nvPr/>
        </p:nvGrpSpPr>
        <p:grpSpPr>
          <a:xfrm>
            <a:off x="6961400" y="580625"/>
            <a:ext cx="2037325" cy="911100"/>
            <a:chOff x="6794975" y="823425"/>
            <a:chExt cx="2037325" cy="911100"/>
          </a:xfrm>
        </p:grpSpPr>
        <p:sp>
          <p:nvSpPr>
            <p:cNvPr id="78" name="Google Shape;78;p14"/>
            <p:cNvSpPr/>
            <p:nvPr/>
          </p:nvSpPr>
          <p:spPr>
            <a:xfrm>
              <a:off x="6794975" y="823425"/>
              <a:ext cx="1614600" cy="911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6874200" y="1048125"/>
              <a:ext cx="195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Пользователь</a:t>
              </a:r>
              <a:endPara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 rot="10800000">
            <a:off x="7117875" y="1430025"/>
            <a:ext cx="426700" cy="461300"/>
            <a:chOff x="6691175" y="1100200"/>
            <a:chExt cx="426700" cy="461300"/>
          </a:xfrm>
        </p:grpSpPr>
        <p:cxnSp>
          <p:nvCxnSpPr>
            <p:cNvPr id="81" name="Google Shape;81;p14"/>
            <p:cNvCxnSpPr/>
            <p:nvPr/>
          </p:nvCxnSpPr>
          <p:spPr>
            <a:xfrm flipH="1">
              <a:off x="6725775" y="1100200"/>
              <a:ext cx="392100" cy="42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4"/>
            <p:cNvCxnSpPr/>
            <p:nvPr/>
          </p:nvCxnSpPr>
          <p:spPr>
            <a:xfrm>
              <a:off x="6691175" y="1273200"/>
              <a:ext cx="23100" cy="28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4"/>
            <p:cNvCxnSpPr/>
            <p:nvPr/>
          </p:nvCxnSpPr>
          <p:spPr>
            <a:xfrm flipH="1" rot="10800000">
              <a:off x="6748825" y="1469100"/>
              <a:ext cx="322800" cy="9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4" name="Google Shape;84;p14"/>
          <p:cNvGrpSpPr/>
          <p:nvPr/>
        </p:nvGrpSpPr>
        <p:grpSpPr>
          <a:xfrm rot="7386273">
            <a:off x="6627051" y="2453787"/>
            <a:ext cx="510710" cy="568858"/>
            <a:chOff x="6691175" y="1100200"/>
            <a:chExt cx="426700" cy="461300"/>
          </a:xfrm>
        </p:grpSpPr>
        <p:cxnSp>
          <p:nvCxnSpPr>
            <p:cNvPr id="85" name="Google Shape;85;p14"/>
            <p:cNvCxnSpPr/>
            <p:nvPr/>
          </p:nvCxnSpPr>
          <p:spPr>
            <a:xfrm flipH="1">
              <a:off x="6725775" y="1100200"/>
              <a:ext cx="392100" cy="42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4"/>
            <p:cNvCxnSpPr/>
            <p:nvPr/>
          </p:nvCxnSpPr>
          <p:spPr>
            <a:xfrm>
              <a:off x="6691175" y="1273200"/>
              <a:ext cx="23100" cy="28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4"/>
            <p:cNvCxnSpPr/>
            <p:nvPr/>
          </p:nvCxnSpPr>
          <p:spPr>
            <a:xfrm flipH="1" rot="10800000">
              <a:off x="6748825" y="1469100"/>
              <a:ext cx="322800" cy="9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" name="Google Shape;88;p14"/>
          <p:cNvGrpSpPr/>
          <p:nvPr/>
        </p:nvGrpSpPr>
        <p:grpSpPr>
          <a:xfrm rot="-2973659">
            <a:off x="7054248" y="2238142"/>
            <a:ext cx="553967" cy="667215"/>
            <a:chOff x="6691175" y="1100200"/>
            <a:chExt cx="426700" cy="461300"/>
          </a:xfrm>
        </p:grpSpPr>
        <p:cxnSp>
          <p:nvCxnSpPr>
            <p:cNvPr id="89" name="Google Shape;89;p14"/>
            <p:cNvCxnSpPr/>
            <p:nvPr/>
          </p:nvCxnSpPr>
          <p:spPr>
            <a:xfrm flipH="1">
              <a:off x="6725775" y="1100200"/>
              <a:ext cx="392100" cy="42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4"/>
            <p:cNvCxnSpPr/>
            <p:nvPr/>
          </p:nvCxnSpPr>
          <p:spPr>
            <a:xfrm>
              <a:off x="6691175" y="1273200"/>
              <a:ext cx="23100" cy="28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4"/>
            <p:cNvCxnSpPr/>
            <p:nvPr/>
          </p:nvCxnSpPr>
          <p:spPr>
            <a:xfrm flipH="1" rot="10800000">
              <a:off x="6748825" y="1469100"/>
              <a:ext cx="322800" cy="9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темы вопроса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52475"/>
            <a:ext cx="47880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 тем как ответить на вопрос пользователя. Бот определяет тему вопроса, и потом отталкиваясь от нее отвечает на поставленный вопрос. Сейчас здесь имеются только 6 тем: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ru"/>
              <a:t>Прокат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"/>
              <a:t>Экскурсия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"/>
              <a:t>Запись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"/>
              <a:t>Расписание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"/>
              <a:t>Возраст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"/>
              <a:t>Местоположение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Он определяет тему вопроса по ключевым словам. После этого он распределяет шансы по темам и выбирает наиболее подходящую.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300" y="1516888"/>
            <a:ext cx="4187424" cy="23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Ответы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152475"/>
            <a:ext cx="493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Если бот смог определить тему вопроса, то в зависимости от темы дается определенный ответ. Если же ответ пользователю не понравился ответ или бот не смог определить тему вопроса, вопрос идет в систему администрации, где преподаватели смогут на него ответить.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350" y="177225"/>
            <a:ext cx="2753700" cy="47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613" y="3563425"/>
            <a:ext cx="3796175" cy="14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Система “Администрации”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152475"/>
            <a:ext cx="575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Система “Администрации” представляет собой иерархию, где выше всех стоит главный администратор, а ниже просто админы. Главный администратор может добавлять\удалять пользователей, смотреть абсолютно все вопросы заданные во время использования. Простые админы в свою очередь могут лишь отвечать на вопросы пользователей.</a:t>
            </a:r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5788595" y="1346109"/>
            <a:ext cx="3289689" cy="3029149"/>
            <a:chOff x="6200800" y="445025"/>
            <a:chExt cx="2790000" cy="2408100"/>
          </a:xfrm>
        </p:grpSpPr>
        <p:sp>
          <p:nvSpPr>
            <p:cNvPr id="114" name="Google Shape;114;p17"/>
            <p:cNvSpPr/>
            <p:nvPr/>
          </p:nvSpPr>
          <p:spPr>
            <a:xfrm>
              <a:off x="6200800" y="445025"/>
              <a:ext cx="2790000" cy="2408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7035700" y="445025"/>
              <a:ext cx="1120200" cy="9687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16" name="Google Shape;116;p17"/>
          <p:cNvSpPr txBox="1"/>
          <p:nvPr/>
        </p:nvSpPr>
        <p:spPr>
          <a:xfrm>
            <a:off x="7022400" y="1925250"/>
            <a:ext cx="119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Главный админ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714225" y="3222175"/>
            <a:ext cx="224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Админ</a:t>
            </a:r>
            <a:endParaRPr sz="2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Вход в систему “Администрации”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152475"/>
            <a:ext cx="473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Вход в эту систему осуществляется путем ввода определенного кода. У главного админа он заранее прописан. У остальных генерируется случайным образом.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88" y="3119286"/>
            <a:ext cx="3961024" cy="1463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826" y="2433362"/>
            <a:ext cx="2763549" cy="25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8925" y="92275"/>
            <a:ext cx="3713376" cy="21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152475"/>
            <a:ext cx="459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этом проекте используется, пока что, только три таблицы: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Админы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Вопросы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Ответы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Они нужны для того чтобы хранить и быстро обрабатывать информацию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