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6" r:id="rId10"/>
    <p:sldId id="277" r:id="rId11"/>
    <p:sldId id="267" r:id="rId12"/>
    <p:sldId id="268" r:id="rId13"/>
    <p:sldId id="273" r:id="rId14"/>
    <p:sldId id="276" r:id="rId15"/>
    <p:sldId id="275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86409"/>
  </p:normalViewPr>
  <p:slideViewPr>
    <p:cSldViewPr snapToGrid="0" snapToObjects="1">
      <p:cViewPr varScale="1">
        <p:scale>
          <a:sx n="64" d="100"/>
          <a:sy n="64" d="100"/>
        </p:scale>
        <p:origin x="5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FBF37-A099-3A48-BA28-A116F9C705B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340FC-5611-AF41-ACC2-9FCC85D326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40FC-5611-AF41-ACC2-9FCC85D326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4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40FC-5611-AF41-ACC2-9FCC85D326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89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40FC-5611-AF41-ACC2-9FCC85D326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2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40FC-5611-AF41-ACC2-9FCC85D326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1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C68B14-91A8-C247-8B0C-F9DA984894C4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20C4-08DA-3C44-9CE3-F409F1C605CC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0A97-E51D-2847-AA1E-669E9F4D471C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52D-FDA9-144B-A3D8-397E61E63C87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F69CE-E856-9E4C-9794-789FCD23BB4D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92C4-7642-FA42-9BA1-0E7CCFE57511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413F-8FEA-6245-806A-009A04A6AD41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2837-0765-9844-AF68-ED5AA4298731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4B9B-B092-5544-AE31-8F2061259B97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26105-4A4F-9F49-A472-DE39FA7DB6B9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8A48E-F532-3247-8E34-944A54F3ACF9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CE7454-D89A-F24C-BF48-CB32289F79BD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5CE7AF-17BE-6C43-86F2-62455C68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6000" dirty="0"/>
              <a:t>Biathlon competition statistic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BD85A28-1D0D-BF49-BEE9-6F0D991D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86680"/>
            <a:ext cx="6831673" cy="1086237"/>
          </a:xfrm>
        </p:spPr>
        <p:txBody>
          <a:bodyPr/>
          <a:lstStyle/>
          <a:p>
            <a:r>
              <a:rPr lang="ru-RU" dirty="0"/>
              <a:t>Клиент-серверное приложение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AAA715A-367A-894E-8E05-B689961A719C}"/>
              </a:ext>
            </a:extLst>
          </p:cNvPr>
          <p:cNvSpPr/>
          <p:nvPr/>
        </p:nvSpPr>
        <p:spPr>
          <a:xfrm>
            <a:off x="1453448" y="4492455"/>
            <a:ext cx="2452916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Руководитель: </a:t>
            </a:r>
          </a:p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Подготовили: 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DEFF4CA3-75C1-8F41-99A7-2461A00F4AAC}"/>
              </a:ext>
            </a:extLst>
          </p:cNvPr>
          <p:cNvSpPr txBox="1">
            <a:spLocks/>
          </p:cNvSpPr>
          <p:nvPr/>
        </p:nvSpPr>
        <p:spPr>
          <a:xfrm>
            <a:off x="4047808" y="4596589"/>
            <a:ext cx="331236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В. С. Тарасов 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А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Дмитриенко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А. О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Попов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Л. М.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Сиделёв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51AB604-8B80-0647-B333-96C5545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17C6D2-C8B2-3843-9D25-BE01A5E5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0258BE-9698-734A-9568-D9053942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Дымовое тестирование;</a:t>
            </a:r>
          </a:p>
          <a:p>
            <a:endParaRPr lang="ru-RU" sz="2400" dirty="0"/>
          </a:p>
          <a:p>
            <a:r>
              <a:rPr lang="en" sz="2400" dirty="0"/>
              <a:t>UI-</a:t>
            </a:r>
            <a:r>
              <a:rPr lang="ru-RU" sz="2400" dirty="0"/>
              <a:t>тесты;</a:t>
            </a:r>
          </a:p>
          <a:p>
            <a:endParaRPr lang="ru-RU" sz="2400" dirty="0"/>
          </a:p>
          <a:p>
            <a:r>
              <a:rPr lang="ru-RU" sz="2400" dirty="0" err="1"/>
              <a:t>Юзабилити</a:t>
            </a:r>
            <a:r>
              <a:rPr lang="ru-RU" sz="2400" dirty="0"/>
              <a:t> тесты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C7A3FA0-65E3-AB42-9D42-52A9AD45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3EFE62-1ADD-3A45-849F-BC6F7F48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Начальная страница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A12772FD-2AA1-4343-8AFC-CD77FE79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40" y="1219201"/>
            <a:ext cx="9100948" cy="545899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E0FE3A-298C-0A45-95C2-06C485E2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1A0A58-D647-FA42-870D-B6CA64C3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47650"/>
            <a:ext cx="9601200" cy="1485900"/>
          </a:xfrm>
        </p:spPr>
        <p:txBody>
          <a:bodyPr/>
          <a:lstStyle/>
          <a:p>
            <a:r>
              <a:rPr lang="ru-RU" dirty="0"/>
              <a:t>Выбор соревнований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81E4E47B-E4E7-5B40-9A95-E0851220F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94" y="1118604"/>
            <a:ext cx="9237926" cy="5491746"/>
          </a:xfr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D7FD0E94-DD90-5248-B877-DC48D4E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1A0A58-D647-FA42-870D-B6CA64C3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47650"/>
            <a:ext cx="9601200" cy="1485900"/>
          </a:xfrm>
        </p:spPr>
        <p:txBody>
          <a:bodyPr/>
          <a:lstStyle/>
          <a:p>
            <a:r>
              <a:rPr lang="ru-RU" dirty="0"/>
              <a:t>Выбор дисциплины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2C0EDF4-CCCD-D142-B1EB-E427B4C3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4" y="1118604"/>
            <a:ext cx="8997284" cy="5491746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xmlns="" id="{91CC1687-3380-0046-9B17-ABE9AAA9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xmlns="" id="{9C55CE45-95E0-E24C-A986-DDA0E12B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1A0A58-D647-FA42-870D-B6CA64C3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47650"/>
            <a:ext cx="9601200" cy="1485900"/>
          </a:xfrm>
        </p:spPr>
        <p:txBody>
          <a:bodyPr/>
          <a:lstStyle/>
          <a:p>
            <a:r>
              <a:rPr lang="ru-RU" dirty="0"/>
              <a:t>Просмотр медального зачета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99F672B-A6D7-6F4F-B4C8-F6804A51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0" y="1118604"/>
            <a:ext cx="9144951" cy="5491746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62F14901-D32A-B249-8640-29A016C6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155EA5F2-8C02-7A48-A586-A8F83D64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1A0A58-D647-FA42-870D-B6CA64C3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47650"/>
            <a:ext cx="9601200" cy="1485900"/>
          </a:xfrm>
        </p:spPr>
        <p:txBody>
          <a:bodyPr/>
          <a:lstStyle/>
          <a:p>
            <a:r>
              <a:rPr lang="ru-RU" dirty="0"/>
              <a:t>Просмотр общей информации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3A03CFB2-10A3-AD47-A058-4E2FC4BA6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710" y="1118604"/>
            <a:ext cx="9011890" cy="549174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6DEFBC8-9BD3-C048-9826-B74DE69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CF5D81-8E71-F741-B521-C70B045F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C30A86-6A4B-F84E-8ED7-DB2A396A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Сбор информации о соревнованиях по биатлону за сезон 2020/2021;</a:t>
            </a:r>
          </a:p>
          <a:p>
            <a:r>
              <a:rPr lang="ru-RU" sz="2400" dirty="0"/>
              <a:t>Разработка </a:t>
            </a:r>
            <a:r>
              <a:rPr lang="en" sz="2400" dirty="0"/>
              <a:t>Front-end </a:t>
            </a:r>
            <a:r>
              <a:rPr lang="ru-RU" sz="2400" dirty="0"/>
              <a:t>части сервиса;</a:t>
            </a:r>
          </a:p>
          <a:p>
            <a:r>
              <a:rPr lang="ru-RU" sz="2400" dirty="0"/>
              <a:t>Разработка </a:t>
            </a:r>
            <a:r>
              <a:rPr lang="en" sz="2400" dirty="0"/>
              <a:t>Back-end </a:t>
            </a:r>
            <a:r>
              <a:rPr lang="ru-RU" sz="2400" dirty="0"/>
              <a:t>части сервиса, развернутой на удаленной сервере;</a:t>
            </a:r>
          </a:p>
          <a:p>
            <a:r>
              <a:rPr lang="ru-RU" sz="2400" dirty="0"/>
              <a:t>Реализация базы данных;</a:t>
            </a:r>
          </a:p>
          <a:p>
            <a:r>
              <a:rPr lang="ru-RU" sz="2400" dirty="0"/>
              <a:t>Создание связей между </a:t>
            </a:r>
            <a:r>
              <a:rPr lang="en" sz="2400" dirty="0"/>
              <a:t>Front-end </a:t>
            </a:r>
            <a:r>
              <a:rPr lang="ru-RU" sz="2400" dirty="0"/>
              <a:t>и </a:t>
            </a:r>
            <a:r>
              <a:rPr lang="en" sz="2400" dirty="0"/>
              <a:t>Back-end </a:t>
            </a:r>
            <a:r>
              <a:rPr lang="ru-RU" sz="2400" dirty="0"/>
              <a:t>частями.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0A44451-34C5-704C-81F6-A482999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33AFB2-CE71-F048-95FF-66B75BA4555E}"/>
              </a:ext>
            </a:extLst>
          </p:cNvPr>
          <p:cNvSpPr txBox="1"/>
          <p:nvPr/>
        </p:nvSpPr>
        <p:spPr>
          <a:xfrm>
            <a:off x="1371600" y="1635244"/>
            <a:ext cx="645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 процессе реализации проекта было сделано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81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5CE7AF-17BE-6C43-86F2-62455C68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6000" dirty="0"/>
              <a:t>Biathlon competition statistic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BD85A28-1D0D-BF49-BEE9-6F0D991D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86680"/>
            <a:ext cx="6831673" cy="1086237"/>
          </a:xfrm>
        </p:spPr>
        <p:txBody>
          <a:bodyPr/>
          <a:lstStyle/>
          <a:p>
            <a:r>
              <a:rPr lang="ru-RU" dirty="0"/>
              <a:t>Клиент-серверное приложение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AAA715A-367A-894E-8E05-B689961A719C}"/>
              </a:ext>
            </a:extLst>
          </p:cNvPr>
          <p:cNvSpPr/>
          <p:nvPr/>
        </p:nvSpPr>
        <p:spPr>
          <a:xfrm>
            <a:off x="1453448" y="4492455"/>
            <a:ext cx="2452916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Руководитель: </a:t>
            </a:r>
          </a:p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Подготовили: 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DEFF4CA3-75C1-8F41-99A7-2461A00F4AAC}"/>
              </a:ext>
            </a:extLst>
          </p:cNvPr>
          <p:cNvSpPr txBox="1">
            <a:spLocks/>
          </p:cNvSpPr>
          <p:nvPr/>
        </p:nvSpPr>
        <p:spPr>
          <a:xfrm>
            <a:off x="4047808" y="4596589"/>
            <a:ext cx="326739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В. С. Тарасов 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А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Дмитриенко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А. О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Попов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Л. М.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Сиделёв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51AB604-8B80-0647-B333-96C5545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406CE3-6B29-E343-8116-C142DC5A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752"/>
            <a:ext cx="9601200" cy="1485900"/>
          </a:xfrm>
        </p:spPr>
        <p:txBody>
          <a:bodyPr/>
          <a:lstStyle/>
          <a:p>
            <a:r>
              <a:rPr lang="ru-RU" dirty="0"/>
              <a:t>Распределение обязанностей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5F4BFC4-58EE-9E43-99DA-4B875A8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48EF9134-9DB2-D848-AE96-ECE59E944823}"/>
              </a:ext>
            </a:extLst>
          </p:cNvPr>
          <p:cNvSpPr/>
          <p:nvPr/>
        </p:nvSpPr>
        <p:spPr>
          <a:xfrm>
            <a:off x="8536765" y="1754373"/>
            <a:ext cx="3655235" cy="429590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Разработка </a:t>
            </a:r>
            <a:r>
              <a:rPr lang="en-US" dirty="0">
                <a:solidFill>
                  <a:schemeClr val="tx1"/>
                </a:solidFill>
              </a:rPr>
              <a:t>Front-end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Back-end</a:t>
            </a: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Составление архитектуры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презентации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</a:t>
            </a:r>
            <a:r>
              <a:rPr lang="en-US" dirty="0">
                <a:solidFill>
                  <a:schemeClr val="tx1"/>
                </a:solidFill>
              </a:rPr>
              <a:t>Miro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и правки документации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 другое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1E75F0BA-EA4B-6643-ABFA-E51660E8C083}"/>
              </a:ext>
            </a:extLst>
          </p:cNvPr>
          <p:cNvSpPr/>
          <p:nvPr/>
        </p:nvSpPr>
        <p:spPr>
          <a:xfrm>
            <a:off x="4632958" y="1754374"/>
            <a:ext cx="3903807" cy="42959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Составление ТЗ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Запись видео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Планирование функциональной схемы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Написание курсового проекта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презентации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архитектуры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Анализ предметной области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 другое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B748ECD-8A38-264C-9029-AF0D61FC8E92}"/>
              </a:ext>
            </a:extLst>
          </p:cNvPr>
          <p:cNvSpPr/>
          <p:nvPr/>
        </p:nvSpPr>
        <p:spPr>
          <a:xfrm>
            <a:off x="729153" y="1754374"/>
            <a:ext cx="3903806" cy="42959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Составление диаграмм активности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Составление диаграмм состояний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Подключение </a:t>
            </a:r>
            <a:r>
              <a:rPr lang="en-US" dirty="0">
                <a:solidFill>
                  <a:schemeClr val="tx1"/>
                </a:solidFill>
              </a:rPr>
              <a:t>SSL-</a:t>
            </a:r>
            <a:r>
              <a:rPr lang="ru-RU" dirty="0">
                <a:solidFill>
                  <a:schemeClr val="tx1"/>
                </a:solidFill>
              </a:rPr>
              <a:t>сертификата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Добавление метрик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Добавление воронок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Дополнение к курсовому проекту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Написание презентации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 другое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CCBF8F-B062-2E47-BA46-3202B29CB2E3}"/>
              </a:ext>
            </a:extLst>
          </p:cNvPr>
          <p:cNvSpPr txBox="1"/>
          <p:nvPr/>
        </p:nvSpPr>
        <p:spPr>
          <a:xfrm>
            <a:off x="1935480" y="117456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 </a:t>
            </a:r>
            <a:r>
              <a:rPr lang="ru-RU" dirty="0" err="1"/>
              <a:t>Сиделёв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D2C3CA-9D3E-2547-9FA7-318A974166C1}"/>
              </a:ext>
            </a:extLst>
          </p:cNvPr>
          <p:cNvSpPr txBox="1"/>
          <p:nvPr/>
        </p:nvSpPr>
        <p:spPr>
          <a:xfrm>
            <a:off x="5584124" y="1115275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Алексей Попов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457052-39F2-9448-9B5F-EC2CBD30AAA0}"/>
              </a:ext>
            </a:extLst>
          </p:cNvPr>
          <p:cNvSpPr txBox="1"/>
          <p:nvPr/>
        </p:nvSpPr>
        <p:spPr>
          <a:xfrm>
            <a:off x="9276475" y="1114282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Макс Дмитриенко</a:t>
            </a:r>
          </a:p>
        </p:txBody>
      </p:sp>
    </p:spTree>
    <p:extLst>
      <p:ext uri="{BB962C8B-B14F-4D97-AF65-F5344CB8AC3E}">
        <p14:creationId xmlns:p14="http://schemas.microsoft.com/office/powerpoint/2010/main" val="5778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48611C-BFDD-D74F-8D48-DD143358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44B9CE-CA7E-C34C-A6D9-3F91F5A4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855076"/>
            <a:ext cx="10371083" cy="3581400"/>
          </a:xfrm>
        </p:spPr>
        <p:txBody>
          <a:bodyPr>
            <a:noAutofit/>
          </a:bodyPr>
          <a:lstStyle/>
          <a:p>
            <a:r>
              <a:rPr lang="ru-RU" sz="2400" dirty="0"/>
              <a:t>Соревнования по биатлону имеют большую популярность во многих странах, а за трансляцией биатлонных этапов Кубка Мира следит многомиллионная аудитория</a:t>
            </a:r>
            <a:r>
              <a:rPr lang="en-US" sz="2400" dirty="0"/>
              <a:t>;</a:t>
            </a:r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Главная цель сайта – предоставить простым и доступным способом информацию об учете статистике по биатлону</a:t>
            </a:r>
            <a:r>
              <a:rPr lang="en-US" sz="2400" dirty="0"/>
              <a:t>;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Актуальность работы заключается в создании наглядного и  простого в использовании интерфейса для удовлетворения потребностей болельщиков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E5ABF53-4F38-8D4C-8D1F-EF66A250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6B49D1-4B89-F34A-82C4-61575055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(общие и структурные)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43A0627-CE50-D644-BCF3-EC4C95AE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296510"/>
            <a:ext cx="10087303" cy="3581400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/>
              <a:t>Демонстрация краткой информации о биатлоне в целом;</a:t>
            </a:r>
          </a:p>
          <a:p>
            <a:r>
              <a:rPr lang="ru-RU" sz="2800" dirty="0"/>
              <a:t>Возможность перехода просмотра между результатами различных соревнований и статистики;</a:t>
            </a:r>
          </a:p>
          <a:p>
            <a:r>
              <a:rPr lang="ru-RU" sz="2800" dirty="0"/>
              <a:t>Предоставление просмотра результатов таких соревнований и их этапов за сезон 2020/2021 года, как Кубок Мира, Чемпионат Мира и кубок </a:t>
            </a:r>
            <a:r>
              <a:rPr lang="en" sz="2800" dirty="0"/>
              <a:t>IBU;</a:t>
            </a:r>
          </a:p>
          <a:p>
            <a:r>
              <a:rPr lang="ru-RU" sz="2800" dirty="0"/>
              <a:t>Просмотр информации о спортсмене, а именно: имя, страну, которую он представляет, занятое им место в соревновании;</a:t>
            </a:r>
          </a:p>
          <a:p>
            <a:r>
              <a:rPr lang="ru-RU" sz="2800" dirty="0"/>
              <a:t>Наличие ненагруженного, наглядного и понятного пользовательского интерфейса.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C989986-9EC4-C249-AF45-8A566B7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BBBAE2-1C82-864B-A4D0-D6C7C61A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70577B-6BA7-084F-95C7-9A655809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/>
          <a:lstStyle/>
          <a:p>
            <a:r>
              <a:rPr lang="ru-RU" sz="2400" dirty="0"/>
              <a:t>Просмотр результатов соревнований;</a:t>
            </a:r>
          </a:p>
          <a:p>
            <a:endParaRPr lang="ru-RU" sz="2400" dirty="0"/>
          </a:p>
          <a:p>
            <a:r>
              <a:rPr lang="ru-RU" sz="2400" dirty="0"/>
              <a:t>Возможность просмотра статистики, основанной на проведенных соревнованиях, в различных категориях (как отдельных спортсменов, так и сборных в целом);</a:t>
            </a:r>
          </a:p>
          <a:p>
            <a:endParaRPr lang="ru-RU" sz="2400" dirty="0"/>
          </a:p>
          <a:p>
            <a:r>
              <a:rPr lang="ru-RU" sz="2400" dirty="0"/>
              <a:t>Наличие простого и понятного пользовательский интерфейс.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694EBBD-E1F8-E54F-8BAD-34E4CE3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7EA2F4-D717-E14B-811A-51E2E7C2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57" y="253314"/>
            <a:ext cx="9601200" cy="1485900"/>
          </a:xfrm>
        </p:spPr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pic>
        <p:nvPicPr>
          <p:cNvPr id="1028" name="Picture 4" descr="Олимптека | Группа на OK.ru | Вступай, читай, общайся в Одноклассниках!">
            <a:extLst>
              <a:ext uri="{FF2B5EF4-FFF2-40B4-BE49-F238E27FC236}">
                <a16:creationId xmlns:a16="http://schemas.microsoft.com/office/drawing/2014/main" xmlns="" id="{0893039B-6276-264C-921E-8EAF939EA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43" y="1555695"/>
            <a:ext cx="3746610" cy="37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0BE1A99B-BF1A-8E4C-910E-D7285757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69" y="2262623"/>
            <a:ext cx="1009196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BE5DC9-E09E-764A-B126-63A9A40DC29B}"/>
              </a:ext>
            </a:extLst>
          </p:cNvPr>
          <p:cNvSpPr txBox="1"/>
          <p:nvPr/>
        </p:nvSpPr>
        <p:spPr>
          <a:xfrm>
            <a:off x="7197427" y="2565919"/>
            <a:ext cx="4737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Перегруженность информацией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Наличие рекламы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Сложный интерфейс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82DF7F-BCB7-2C4E-B4AC-FC5B0ED4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7EA2F4-D717-E14B-811A-51E2E7C2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57" y="253314"/>
            <a:ext cx="9601200" cy="1485900"/>
          </a:xfrm>
        </p:spPr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0BE1A99B-BF1A-8E4C-910E-D7285757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69" y="2262623"/>
            <a:ext cx="1009196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BE5DC9-E09E-764A-B126-63A9A40DC29B}"/>
              </a:ext>
            </a:extLst>
          </p:cNvPr>
          <p:cNvSpPr txBox="1"/>
          <p:nvPr/>
        </p:nvSpPr>
        <p:spPr>
          <a:xfrm>
            <a:off x="7197427" y="2565919"/>
            <a:ext cx="4991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 специализируется на биатлоне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 удобный поиск и просмотр</a:t>
            </a:r>
          </a:p>
          <a:p>
            <a:r>
              <a:rPr lang="ru-RU" sz="2400" dirty="0"/>
              <a:t>результатов и статистик</a:t>
            </a:r>
          </a:p>
        </p:txBody>
      </p:sp>
      <p:pic>
        <p:nvPicPr>
          <p:cNvPr id="6" name="Picture 6" descr="Логотип Википедии — Википедия">
            <a:extLst>
              <a:ext uri="{FF2B5EF4-FFF2-40B4-BE49-F238E27FC236}">
                <a16:creationId xmlns:a16="http://schemas.microsoft.com/office/drawing/2014/main" xmlns="" id="{DD2F3918-B987-4543-A998-8C9BB119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43" y="1491916"/>
            <a:ext cx="3484732" cy="40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B85E96E-F72B-444F-BB06-26185F7F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E2020364-620D-6141-9996-C965CBE7D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9" y="1132140"/>
            <a:ext cx="9601201" cy="531332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D5073E-944D-A64A-93DA-7759DDA0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2531"/>
            <a:ext cx="9601200" cy="1485900"/>
          </a:xfrm>
        </p:spPr>
        <p:txBody>
          <a:bodyPr/>
          <a:lstStyle/>
          <a:p>
            <a:r>
              <a:rPr lang="ru-RU" dirty="0"/>
              <a:t>Варианты использования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8694FA9-C0A4-0C49-9667-77B8C2AA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6D6DAC-8010-F246-9468-91A9D9FD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69C649-6DF7-1C40-9337-E196ADED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Веб-</a:t>
            </a:r>
            <a:r>
              <a:rPr lang="ru-RU" sz="2400" dirty="0" err="1"/>
              <a:t>фреймворк</a:t>
            </a:r>
            <a:r>
              <a:rPr lang="ru-RU" sz="2400" dirty="0"/>
              <a:t> </a:t>
            </a:r>
            <a:r>
              <a:rPr lang="en" sz="2400" dirty="0"/>
              <a:t>Laravel</a:t>
            </a:r>
            <a:endParaRPr lang="ru-RU" sz="2400" dirty="0"/>
          </a:p>
          <a:p>
            <a:r>
              <a:rPr lang="ru-RU" sz="2400" dirty="0"/>
              <a:t>Хостинг </a:t>
            </a:r>
            <a:r>
              <a:rPr lang="en-US" sz="2400" dirty="0"/>
              <a:t>“S</a:t>
            </a:r>
            <a:r>
              <a:rPr lang="ru-RU" sz="2400" dirty="0" err="1"/>
              <a:t>printhost</a:t>
            </a:r>
            <a:r>
              <a:rPr lang="en-US" sz="2400" dirty="0"/>
              <a:t>”</a:t>
            </a:r>
            <a:endParaRPr lang="ru-RU" sz="2400" dirty="0"/>
          </a:p>
          <a:p>
            <a:r>
              <a:rPr lang="ru-RU" sz="2400" dirty="0"/>
              <a:t>Среда разработки </a:t>
            </a:r>
            <a:r>
              <a:rPr lang="en-US" sz="2400" dirty="0"/>
              <a:t>Visual Studio Code</a:t>
            </a:r>
            <a:endParaRPr lang="ru-RU" sz="2400" dirty="0"/>
          </a:p>
          <a:p>
            <a:r>
              <a:rPr lang="ru-RU" sz="2400" dirty="0"/>
              <a:t>Языки</a:t>
            </a:r>
            <a:r>
              <a:rPr lang="en-US" sz="2400" dirty="0"/>
              <a:t>: HTML5, CSS3, JavaScript, PHP, SQL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0F82830-CB17-6049-9B77-C0536C91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597</TotalTime>
  <Words>426</Words>
  <Application>Microsoft Office PowerPoint</Application>
  <PresentationFormat>Широкоэкранный</PresentationFormat>
  <Paragraphs>117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Уголки</vt:lpstr>
      <vt:lpstr>Biathlon competition statistic</vt:lpstr>
      <vt:lpstr>Распределение обязанностей</vt:lpstr>
      <vt:lpstr>Введение</vt:lpstr>
      <vt:lpstr>Требования (общие и структурные)</vt:lpstr>
      <vt:lpstr>Постановка задачи</vt:lpstr>
      <vt:lpstr>Существующие решения</vt:lpstr>
      <vt:lpstr>Существующие решения</vt:lpstr>
      <vt:lpstr>Варианты использования системы</vt:lpstr>
      <vt:lpstr>Средства реализации</vt:lpstr>
      <vt:lpstr>Тестирование</vt:lpstr>
      <vt:lpstr>Реализация Начальная страница</vt:lpstr>
      <vt:lpstr>Выбор соревнований</vt:lpstr>
      <vt:lpstr>Выбор дисциплины</vt:lpstr>
      <vt:lpstr>Просмотр медального зачета</vt:lpstr>
      <vt:lpstr>Просмотр общей информации</vt:lpstr>
      <vt:lpstr>Заключение</vt:lpstr>
      <vt:lpstr>Biathlon competition statistic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of biatlon</dc:title>
  <dc:creator>Microsoft Office User</dc:creator>
  <cp:lastModifiedBy>Maks Dmitrienko</cp:lastModifiedBy>
  <cp:revision>22</cp:revision>
  <dcterms:created xsi:type="dcterms:W3CDTF">2021-06-22T23:57:06Z</dcterms:created>
  <dcterms:modified xsi:type="dcterms:W3CDTF">2021-06-24T06:10:22Z</dcterms:modified>
</cp:coreProperties>
</file>