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E3771-117E-5364-A4AC-7EC4A3D6B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C43D81-C0ED-E0F0-3990-C05B35EC7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6DA104-4E36-95B4-E038-7141A731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BBB2-0ED9-4D4F-A1C1-0E630820F8F6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4F1E21-1202-A3CA-0535-5BD83D64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13AD7-4910-7D4F-18B2-CD9EF634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C59F-1228-49CE-B65E-392503D25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99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59C29-19BC-BBCC-4053-F968F150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71B42F-4296-DF14-2B38-4C22951BF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06DD5-3E18-6ED1-79D3-CA414728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BBB2-0ED9-4D4F-A1C1-0E630820F8F6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CCF4E-3030-35B5-C968-430A7369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9C9095-D094-5E50-EF91-8023B844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C59F-1228-49CE-B65E-392503D25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73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88E3BF-54C1-5FB6-1E53-B37C4C7B6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EAA077-4FAC-5417-28A9-54293E566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E29D9D-D309-9C34-58C7-1EB00EE5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BBB2-0ED9-4D4F-A1C1-0E630820F8F6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ED449-FABE-0D51-3231-35903CC6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BAD7C5-8D7E-57D2-104B-1BD0386B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C59F-1228-49CE-B65E-392503D25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11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BF01A-4586-5FC5-4A00-B3F11387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65EC86-97BC-1119-7E67-B151AC9E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0B5DE6-E1FD-723A-4ACD-B5A0638A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BBB2-0ED9-4D4F-A1C1-0E630820F8F6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03F35F-E3B4-2D48-EABC-26BA0AE8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32614-3CCB-D54D-9872-9BF9D351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C59F-1228-49CE-B65E-392503D25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12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B3945-F8A8-B948-D65A-FF1A14B4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EA6280-E2C2-DF66-A347-574187EA0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FE537-0F8D-AA54-33C0-BCD4D771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BBB2-0ED9-4D4F-A1C1-0E630820F8F6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735AA9-D3BA-5AE4-FEE0-93E4524B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7300FC-B66C-28BF-DD12-0BA9D2DD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C59F-1228-49CE-B65E-392503D25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48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9AD33-9FE4-16C2-8A42-14F4D5FD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B8CEAA-BB69-4030-9B8D-6A2ED0375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DC6A67-4568-D253-7D15-4EA510133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8F89A7-BDD8-4B74-5132-42B77763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BBB2-0ED9-4D4F-A1C1-0E630820F8F6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F99557-55CD-3EEB-817E-533B3F18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78D714-FAC9-BF1D-48E9-46EAEA10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C59F-1228-49CE-B65E-392503D25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16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2C68F-B713-E954-4C67-B9B8667D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76A215-3EB5-61E7-E4B2-DAD083E1F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228083-7F80-B6A3-35B6-CDC016D1A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EF1F5F-1BFC-D5A9-7CD6-7BDFF2959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45E4DD-63BB-86AA-4DEE-9A9C6571C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A604CA-6D50-B95C-C77F-B7366421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BBB2-0ED9-4D4F-A1C1-0E630820F8F6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F06158-B39E-DD38-10E8-E922E16E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C4B176-773B-E189-B70F-62C643AB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C59F-1228-49CE-B65E-392503D25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9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29576-F9AE-6EC8-66D1-51CAA6A7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D7B425-6A63-E194-8A76-FA0C3370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BBB2-0ED9-4D4F-A1C1-0E630820F8F6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11B474-C07A-67E8-B068-B63CB29F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D148CF-74F2-8D79-E37B-749C4FEA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C59F-1228-49CE-B65E-392503D25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9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33C7A5-18A6-6569-EA9F-70018607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BBB2-0ED9-4D4F-A1C1-0E630820F8F6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5E5A51-9F0D-DC2A-5DEA-80936B0C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711233-AF94-2541-4E2F-E71D5D13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C59F-1228-49CE-B65E-392503D25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3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5732F-9D46-ABB8-E399-DD60541B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AAD7E3-9DC4-D9F8-3643-37B756031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9CF5B7-10C6-57C8-F57D-4642E2636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5AA1DF-8C8F-D171-6A94-A40E3536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BBB2-0ED9-4D4F-A1C1-0E630820F8F6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532B23-AB8D-0932-4CA4-96B23F46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3593AB-57F0-7DE6-E304-E9CA6EEF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C59F-1228-49CE-B65E-392503D25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19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0C804-1CEE-249C-1DD8-666633E3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6C67FE-060A-E586-9B15-FD59E8461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C0FF7A-7FC5-4775-79C4-ED884946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F080DE-BE41-4AA2-0F5E-69957CBD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BBB2-0ED9-4D4F-A1C1-0E630820F8F6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58BBE6-94C5-9C8C-FDDE-E5B3C938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0C614-AA9F-2882-3B86-59B50859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C59F-1228-49CE-B65E-392503D25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77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53B7B-A2E3-0F7A-3763-F88DD8E1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0A4540-80BC-78A7-F896-D3A0F4343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229D6B-2B94-D8FA-60BD-F9C64EAA8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CBBB2-0ED9-4D4F-A1C1-0E630820F8F6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77603-ED84-1D74-482C-3FB8E9075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41E31-6228-6749-0AB9-02599ED06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1C59F-1228-49CE-B65E-392503D25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84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B16628-385F-9CFE-48E9-928F70DA0D0D}"/>
              </a:ext>
            </a:extLst>
          </p:cNvPr>
          <p:cNvSpPr/>
          <p:nvPr/>
        </p:nvSpPr>
        <p:spPr>
          <a:xfrm>
            <a:off x="621102" y="698740"/>
            <a:ext cx="2147978" cy="923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ru-RU" sz="1200" dirty="0">
                <a:solidFill>
                  <a:schemeClr val="tx1"/>
                </a:solidFill>
              </a:rPr>
              <a:t>Регистрация</a:t>
            </a:r>
          </a:p>
          <a:p>
            <a:pPr marL="342900" indent="-342900">
              <a:buAutoNum type="arabicPeriod"/>
            </a:pPr>
            <a:r>
              <a:rPr lang="ru-RU" sz="1200" dirty="0">
                <a:solidFill>
                  <a:schemeClr val="tx1"/>
                </a:solidFill>
              </a:rPr>
              <a:t>Авторизация</a:t>
            </a:r>
          </a:p>
          <a:p>
            <a:pPr marL="342900" indent="-342900">
              <a:buAutoNum type="arabicPeriod"/>
            </a:pPr>
            <a:r>
              <a:rPr lang="ru-RU" sz="1200" dirty="0">
                <a:solidFill>
                  <a:schemeClr val="tx1"/>
                </a:solidFill>
              </a:rPr>
              <a:t>Список пользователей</a:t>
            </a:r>
          </a:p>
          <a:p>
            <a:pPr marL="342900" indent="-342900">
              <a:buAutoNum type="arabicPeriod"/>
            </a:pPr>
            <a:r>
              <a:rPr lang="ru-RU" sz="1200" dirty="0">
                <a:solidFill>
                  <a:schemeClr val="tx1"/>
                </a:solidFill>
              </a:rPr>
              <a:t>Выход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ACF544-3318-C79E-687A-E07166AA7DFC}"/>
              </a:ext>
            </a:extLst>
          </p:cNvPr>
          <p:cNvSpPr/>
          <p:nvPr/>
        </p:nvSpPr>
        <p:spPr>
          <a:xfrm>
            <a:off x="3311106" y="698740"/>
            <a:ext cx="1063925" cy="923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Регистрация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40F9336-7121-E75E-4403-F53CE311285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69080" y="1160254"/>
            <a:ext cx="542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FFBB17-506A-7EFE-5D82-2F25681256F3}"/>
              </a:ext>
            </a:extLst>
          </p:cNvPr>
          <p:cNvSpPr/>
          <p:nvPr/>
        </p:nvSpPr>
        <p:spPr>
          <a:xfrm>
            <a:off x="5102524" y="698740"/>
            <a:ext cx="1063925" cy="923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Проверка данных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609BF40-D81B-6ED5-CA0A-CCDEB5E6B590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375031" y="1160254"/>
            <a:ext cx="72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893316A-8475-C391-E5D9-4EFEC0D13268}"/>
              </a:ext>
            </a:extLst>
          </p:cNvPr>
          <p:cNvCxnSpPr>
            <a:cxnSpLocks/>
          </p:cNvCxnSpPr>
          <p:nvPr/>
        </p:nvCxnSpPr>
        <p:spPr>
          <a:xfrm>
            <a:off x="5644550" y="1621768"/>
            <a:ext cx="0" cy="26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117D22E-4BE9-51F3-F4D7-4ECB1190107C}"/>
              </a:ext>
            </a:extLst>
          </p:cNvPr>
          <p:cNvSpPr/>
          <p:nvPr/>
        </p:nvSpPr>
        <p:spPr>
          <a:xfrm>
            <a:off x="3311105" y="2198657"/>
            <a:ext cx="1063925" cy="923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Авторизация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E268627-8A2F-D83E-F2B2-E9FE65882A45}"/>
              </a:ext>
            </a:extLst>
          </p:cNvPr>
          <p:cNvCxnSpPr>
            <a:cxnSpLocks/>
            <a:stCxn id="4" idx="2"/>
            <a:endCxn id="32" idx="1"/>
          </p:cNvCxnSpPr>
          <p:nvPr/>
        </p:nvCxnSpPr>
        <p:spPr>
          <a:xfrm>
            <a:off x="1695091" y="1621768"/>
            <a:ext cx="1616014" cy="103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B8010AB6-B503-E0BF-B9FE-907C20C6F790}"/>
              </a:ext>
            </a:extLst>
          </p:cNvPr>
          <p:cNvSpPr/>
          <p:nvPr/>
        </p:nvSpPr>
        <p:spPr>
          <a:xfrm>
            <a:off x="5092460" y="2198657"/>
            <a:ext cx="1063925" cy="923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Проверка данных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F0A34A43-5FA9-2BC0-D068-2F81FC1D68DA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64967" y="2660171"/>
            <a:ext cx="72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379B9C53-875F-6E82-6D3B-87B96A414F9D}"/>
              </a:ext>
            </a:extLst>
          </p:cNvPr>
          <p:cNvSpPr/>
          <p:nvPr/>
        </p:nvSpPr>
        <p:spPr>
          <a:xfrm>
            <a:off x="7096232" y="2171987"/>
            <a:ext cx="2147978" cy="20257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Меню авторизованного пользователя</a:t>
            </a:r>
          </a:p>
          <a:p>
            <a:pPr marL="342900" indent="-342900">
              <a:buAutoNum type="arabicPeriod"/>
            </a:pPr>
            <a:r>
              <a:rPr lang="ru-RU" sz="1200" dirty="0">
                <a:solidFill>
                  <a:schemeClr val="tx1"/>
                </a:solidFill>
              </a:rPr>
              <a:t>Выход из программы</a:t>
            </a:r>
          </a:p>
          <a:p>
            <a:pPr marL="342900" indent="-342900">
              <a:buAutoNum type="arabicPeriod"/>
            </a:pPr>
            <a:r>
              <a:rPr lang="ru-RU" sz="1200" dirty="0">
                <a:solidFill>
                  <a:schemeClr val="tx1"/>
                </a:solidFill>
              </a:rPr>
              <a:t>Выход из учетной записи</a:t>
            </a:r>
          </a:p>
          <a:p>
            <a:pPr marL="342900" indent="-342900">
              <a:buAutoNum type="arabicPeriod"/>
            </a:pPr>
            <a:r>
              <a:rPr lang="ru-RU" sz="1200" dirty="0">
                <a:solidFill>
                  <a:schemeClr val="tx1"/>
                </a:solidFill>
              </a:rPr>
              <a:t>Общий чат</a:t>
            </a:r>
          </a:p>
          <a:p>
            <a:pPr marL="342900" indent="-342900">
              <a:buAutoNum type="arabicPeriod"/>
            </a:pPr>
            <a:r>
              <a:rPr lang="ru-RU" sz="1200" dirty="0">
                <a:solidFill>
                  <a:schemeClr val="tx1"/>
                </a:solidFill>
              </a:rPr>
              <a:t>Личные сообщения</a:t>
            </a:r>
          </a:p>
          <a:p>
            <a:pPr marL="342900" indent="-342900">
              <a:buAutoNum type="arabicPeriod"/>
            </a:pPr>
            <a:r>
              <a:rPr lang="ru-RU" sz="1200" dirty="0">
                <a:solidFill>
                  <a:schemeClr val="tx1"/>
                </a:solidFill>
              </a:rPr>
              <a:t>(для администратора) управление пользователями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F06B50FB-E264-33F5-DF5C-CFE8683DCC76}"/>
              </a:ext>
            </a:extLst>
          </p:cNvPr>
          <p:cNvSpPr/>
          <p:nvPr/>
        </p:nvSpPr>
        <p:spPr>
          <a:xfrm>
            <a:off x="506516" y="3535894"/>
            <a:ext cx="1220637" cy="923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Список пользователей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9D64D31D-E23D-458E-02DD-835F1CC583AB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 flipH="1">
            <a:off x="1116835" y="1621768"/>
            <a:ext cx="578256" cy="191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A166DD70-6567-738C-EA5A-715B57710AFF}"/>
              </a:ext>
            </a:extLst>
          </p:cNvPr>
          <p:cNvCxnSpPr>
            <a:cxnSpLocks/>
            <a:stCxn id="44" idx="0"/>
            <a:endCxn id="4" idx="2"/>
          </p:cNvCxnSpPr>
          <p:nvPr/>
        </p:nvCxnSpPr>
        <p:spPr>
          <a:xfrm flipV="1">
            <a:off x="1116835" y="1621768"/>
            <a:ext cx="578256" cy="191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3DE39A7-5B24-86DC-4582-EE5AA2CE2918}"/>
              </a:ext>
            </a:extLst>
          </p:cNvPr>
          <p:cNvSpPr/>
          <p:nvPr/>
        </p:nvSpPr>
        <p:spPr>
          <a:xfrm>
            <a:off x="3311105" y="5414514"/>
            <a:ext cx="1063925" cy="923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Выход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3B0DB70E-B586-296D-553B-AF90C79C3D3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95091" y="1621768"/>
            <a:ext cx="1712275" cy="379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958D9B-502A-9D73-686D-8063CCA689A5}"/>
              </a:ext>
            </a:extLst>
          </p:cNvPr>
          <p:cNvCxnSpPr>
            <a:cxnSpLocks/>
            <a:stCxn id="44" idx="2"/>
            <a:endCxn id="56" idx="1"/>
          </p:cNvCxnSpPr>
          <p:nvPr/>
        </p:nvCxnSpPr>
        <p:spPr>
          <a:xfrm>
            <a:off x="1116835" y="4458922"/>
            <a:ext cx="2194270" cy="141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30E12CD6-B790-0E29-A497-9D35BDE0C9A6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6156385" y="2660171"/>
            <a:ext cx="939847" cy="52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>
            <a:extLst>
              <a:ext uri="{FF2B5EF4-FFF2-40B4-BE49-F238E27FC236}">
                <a16:creationId xmlns:a16="http://schemas.microsoft.com/office/drawing/2014/main" id="{FB0339F7-DFDB-3FD8-2677-21D13DA249E0}"/>
              </a:ext>
            </a:extLst>
          </p:cNvPr>
          <p:cNvCxnSpPr>
            <a:cxnSpLocks/>
          </p:cNvCxnSpPr>
          <p:nvPr/>
        </p:nvCxnSpPr>
        <p:spPr>
          <a:xfrm flipH="1">
            <a:off x="2938734" y="1891342"/>
            <a:ext cx="270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4D1AF5DE-9493-84A4-D1C6-7E3694B83CBC}"/>
              </a:ext>
            </a:extLst>
          </p:cNvPr>
          <p:cNvCxnSpPr>
            <a:cxnSpLocks/>
          </p:cNvCxnSpPr>
          <p:nvPr/>
        </p:nvCxnSpPr>
        <p:spPr>
          <a:xfrm flipH="1" flipV="1">
            <a:off x="2769080" y="1621768"/>
            <a:ext cx="169654" cy="26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78F14F8E-D931-7ED3-D4FF-0CFB06A0883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695091" y="228600"/>
            <a:ext cx="0" cy="47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95BE4599-9285-4A4A-AFBF-B54B0A22D758}"/>
              </a:ext>
            </a:extLst>
          </p:cNvPr>
          <p:cNvCxnSpPr>
            <a:cxnSpLocks/>
          </p:cNvCxnSpPr>
          <p:nvPr/>
        </p:nvCxnSpPr>
        <p:spPr>
          <a:xfrm flipV="1">
            <a:off x="1695091" y="216631"/>
            <a:ext cx="6475130" cy="1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6A6B865A-9FCE-941E-2B85-6E7DB274A349}"/>
              </a:ext>
            </a:extLst>
          </p:cNvPr>
          <p:cNvSpPr/>
          <p:nvPr/>
        </p:nvSpPr>
        <p:spPr>
          <a:xfrm>
            <a:off x="7638258" y="880513"/>
            <a:ext cx="1063925" cy="923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Выход из учетной записи</a:t>
            </a:r>
          </a:p>
        </p:txBody>
      </p: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49ECBB50-CD84-4C40-6C22-80D22EAC8881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8170221" y="216631"/>
            <a:ext cx="0" cy="663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AAC3D89D-DF27-794C-8DE2-AD8007AEC22D}"/>
              </a:ext>
            </a:extLst>
          </p:cNvPr>
          <p:cNvCxnSpPr>
            <a:cxnSpLocks/>
            <a:stCxn id="43" idx="0"/>
            <a:endCxn id="114" idx="2"/>
          </p:cNvCxnSpPr>
          <p:nvPr/>
        </p:nvCxnSpPr>
        <p:spPr>
          <a:xfrm flipV="1">
            <a:off x="8170221" y="1803541"/>
            <a:ext cx="0" cy="36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152D803-12BB-1AEF-40D8-9DBDFEBA393C}"/>
              </a:ext>
            </a:extLst>
          </p:cNvPr>
          <p:cNvSpPr/>
          <p:nvPr/>
        </p:nvSpPr>
        <p:spPr>
          <a:xfrm>
            <a:off x="9110067" y="880513"/>
            <a:ext cx="1063925" cy="923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Общий чат.</a:t>
            </a:r>
          </a:p>
          <a:p>
            <a:pPr algn="ctr"/>
            <a:r>
              <a:rPr lang="ru-RU" sz="1200" dirty="0">
                <a:solidFill>
                  <a:schemeClr val="tx1"/>
                </a:solidFill>
              </a:rPr>
              <a:t>Просмотр и отправка сообщений</a:t>
            </a: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1C0B50EC-A469-1F0A-C42B-914989C0CF11}"/>
              </a:ext>
            </a:extLst>
          </p:cNvPr>
          <p:cNvCxnSpPr>
            <a:cxnSpLocks/>
            <a:endCxn id="136" idx="2"/>
          </p:cNvCxnSpPr>
          <p:nvPr/>
        </p:nvCxnSpPr>
        <p:spPr>
          <a:xfrm flipV="1">
            <a:off x="9234146" y="1803541"/>
            <a:ext cx="407884" cy="36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>
            <a:extLst>
              <a:ext uri="{FF2B5EF4-FFF2-40B4-BE49-F238E27FC236}">
                <a16:creationId xmlns:a16="http://schemas.microsoft.com/office/drawing/2014/main" id="{A14A3C64-9E33-586E-3E7F-4E9BD6D5BCDC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9234146" y="1803541"/>
            <a:ext cx="407884" cy="36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DF03AD78-2DAB-FF4C-6137-DD6D38A266E5}"/>
              </a:ext>
            </a:extLst>
          </p:cNvPr>
          <p:cNvSpPr/>
          <p:nvPr/>
        </p:nvSpPr>
        <p:spPr>
          <a:xfrm>
            <a:off x="10076371" y="2205847"/>
            <a:ext cx="1220637" cy="923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Список пользователей</a:t>
            </a: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0B79372B-3EE3-A737-309D-2D018151CB80}"/>
              </a:ext>
            </a:extLst>
          </p:cNvPr>
          <p:cNvSpPr/>
          <p:nvPr/>
        </p:nvSpPr>
        <p:spPr>
          <a:xfrm>
            <a:off x="10154726" y="3429000"/>
            <a:ext cx="1063925" cy="923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Личный чат.</a:t>
            </a:r>
          </a:p>
          <a:p>
            <a:pPr algn="ctr"/>
            <a:r>
              <a:rPr lang="ru-RU" sz="1200" dirty="0">
                <a:solidFill>
                  <a:schemeClr val="tx1"/>
                </a:solidFill>
              </a:rPr>
              <a:t>Просмотр и отправка сообщений</a:t>
            </a:r>
          </a:p>
        </p:txBody>
      </p: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96854CBD-CB72-FA6C-B6E2-4239993864D6}"/>
              </a:ext>
            </a:extLst>
          </p:cNvPr>
          <p:cNvCxnSpPr>
            <a:cxnSpLocks/>
            <a:stCxn id="43" idx="3"/>
            <a:endCxn id="147" idx="1"/>
          </p:cNvCxnSpPr>
          <p:nvPr/>
        </p:nvCxnSpPr>
        <p:spPr>
          <a:xfrm flipV="1">
            <a:off x="9244210" y="2667361"/>
            <a:ext cx="832161" cy="51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68075486-1750-8EE5-05CA-752870EB2DE3}"/>
              </a:ext>
            </a:extLst>
          </p:cNvPr>
          <p:cNvCxnSpPr>
            <a:cxnSpLocks/>
            <a:stCxn id="147" idx="2"/>
            <a:endCxn id="148" idx="0"/>
          </p:cNvCxnSpPr>
          <p:nvPr/>
        </p:nvCxnSpPr>
        <p:spPr>
          <a:xfrm flipH="1">
            <a:off x="10686689" y="3128875"/>
            <a:ext cx="1" cy="3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2E4DF948-167F-3FE4-7C21-688838645C82}"/>
              </a:ext>
            </a:extLst>
          </p:cNvPr>
          <p:cNvCxnSpPr>
            <a:cxnSpLocks/>
            <a:stCxn id="148" idx="0"/>
            <a:endCxn id="147" idx="2"/>
          </p:cNvCxnSpPr>
          <p:nvPr/>
        </p:nvCxnSpPr>
        <p:spPr>
          <a:xfrm flipV="1">
            <a:off x="10686689" y="3128875"/>
            <a:ext cx="1" cy="3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E3F39EED-2147-23DA-7F01-D70510ECC140}"/>
              </a:ext>
            </a:extLst>
          </p:cNvPr>
          <p:cNvCxnSpPr>
            <a:cxnSpLocks/>
            <a:stCxn id="147" idx="1"/>
            <a:endCxn id="43" idx="3"/>
          </p:cNvCxnSpPr>
          <p:nvPr/>
        </p:nvCxnSpPr>
        <p:spPr>
          <a:xfrm flipH="1">
            <a:off x="9244210" y="2667361"/>
            <a:ext cx="832161" cy="51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>
            <a:extLst>
              <a:ext uri="{FF2B5EF4-FFF2-40B4-BE49-F238E27FC236}">
                <a16:creationId xmlns:a16="http://schemas.microsoft.com/office/drawing/2014/main" id="{A186217E-FA2E-C398-6E5F-671BBE7A3639}"/>
              </a:ext>
            </a:extLst>
          </p:cNvPr>
          <p:cNvCxnSpPr>
            <a:cxnSpLocks/>
            <a:stCxn id="148" idx="1"/>
            <a:endCxn id="43" idx="3"/>
          </p:cNvCxnSpPr>
          <p:nvPr/>
        </p:nvCxnSpPr>
        <p:spPr>
          <a:xfrm flipH="1" flipV="1">
            <a:off x="9244210" y="3184854"/>
            <a:ext cx="910516" cy="70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7B8D11A7-4088-5F17-E9B4-1005870B0A5F}"/>
              </a:ext>
            </a:extLst>
          </p:cNvPr>
          <p:cNvSpPr/>
          <p:nvPr/>
        </p:nvSpPr>
        <p:spPr>
          <a:xfrm>
            <a:off x="7135985" y="4551706"/>
            <a:ext cx="2068469" cy="9230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Управление пользователями</a:t>
            </a:r>
          </a:p>
          <a:p>
            <a:pPr algn="ctr"/>
            <a:r>
              <a:rPr lang="ru-RU" sz="1200" dirty="0">
                <a:solidFill>
                  <a:schemeClr val="tx1"/>
                </a:solidFill>
              </a:rPr>
              <a:t>(Для администратора)</a:t>
            </a:r>
          </a:p>
          <a:p>
            <a:pPr algn="ctr"/>
            <a:r>
              <a:rPr lang="ru-RU" sz="1200" dirty="0">
                <a:solidFill>
                  <a:schemeClr val="tx1"/>
                </a:solidFill>
              </a:rPr>
              <a:t>Список пользователей</a:t>
            </a:r>
          </a:p>
        </p:txBody>
      </p:sp>
      <p:cxnSp>
        <p:nvCxnSpPr>
          <p:cNvPr id="167" name="Прямая со стрелкой 166">
            <a:extLst>
              <a:ext uri="{FF2B5EF4-FFF2-40B4-BE49-F238E27FC236}">
                <a16:creationId xmlns:a16="http://schemas.microsoft.com/office/drawing/2014/main" id="{5E4E6402-7223-1DCD-F4FE-5446037C9249}"/>
              </a:ext>
            </a:extLst>
          </p:cNvPr>
          <p:cNvCxnSpPr>
            <a:cxnSpLocks/>
            <a:stCxn id="43" idx="2"/>
            <a:endCxn id="165" idx="0"/>
          </p:cNvCxnSpPr>
          <p:nvPr/>
        </p:nvCxnSpPr>
        <p:spPr>
          <a:xfrm flipH="1">
            <a:off x="8170220" y="4197720"/>
            <a:ext cx="1" cy="35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1FDF8F50-23C6-1194-10BD-970B4FCB6D31}"/>
              </a:ext>
            </a:extLst>
          </p:cNvPr>
          <p:cNvSpPr/>
          <p:nvPr/>
        </p:nvSpPr>
        <p:spPr>
          <a:xfrm>
            <a:off x="4894988" y="4781069"/>
            <a:ext cx="1548511" cy="6985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Добавление нового пользователя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8065BB57-614A-3B6E-6D71-7ADA8FE0C0C5}"/>
              </a:ext>
            </a:extLst>
          </p:cNvPr>
          <p:cNvSpPr/>
          <p:nvPr/>
        </p:nvSpPr>
        <p:spPr>
          <a:xfrm>
            <a:off x="5607260" y="6011413"/>
            <a:ext cx="1455960" cy="558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Проверка данных</a:t>
            </a:r>
          </a:p>
        </p:txBody>
      </p: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31B5890F-E52E-1974-9228-7EB8A5969CDC}"/>
              </a:ext>
            </a:extLst>
          </p:cNvPr>
          <p:cNvCxnSpPr>
            <a:cxnSpLocks/>
            <a:stCxn id="165" idx="1"/>
            <a:endCxn id="169" idx="3"/>
          </p:cNvCxnSpPr>
          <p:nvPr/>
        </p:nvCxnSpPr>
        <p:spPr>
          <a:xfrm flipH="1">
            <a:off x="6443499" y="5013220"/>
            <a:ext cx="692486" cy="11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 стрелкой 174">
            <a:extLst>
              <a:ext uri="{FF2B5EF4-FFF2-40B4-BE49-F238E27FC236}">
                <a16:creationId xmlns:a16="http://schemas.microsoft.com/office/drawing/2014/main" id="{45E191C5-BA11-C831-D987-A31F704106BB}"/>
              </a:ext>
            </a:extLst>
          </p:cNvPr>
          <p:cNvCxnSpPr>
            <a:cxnSpLocks/>
            <a:stCxn id="169" idx="2"/>
            <a:endCxn id="170" idx="0"/>
          </p:cNvCxnSpPr>
          <p:nvPr/>
        </p:nvCxnSpPr>
        <p:spPr>
          <a:xfrm>
            <a:off x="5669244" y="5479580"/>
            <a:ext cx="665996" cy="53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>
            <a:extLst>
              <a:ext uri="{FF2B5EF4-FFF2-40B4-BE49-F238E27FC236}">
                <a16:creationId xmlns:a16="http://schemas.microsoft.com/office/drawing/2014/main" id="{EB879226-FBD8-BD7F-B653-9B4AA0AAA778}"/>
              </a:ext>
            </a:extLst>
          </p:cNvPr>
          <p:cNvCxnSpPr>
            <a:cxnSpLocks/>
            <a:stCxn id="170" idx="0"/>
            <a:endCxn id="165" idx="1"/>
          </p:cNvCxnSpPr>
          <p:nvPr/>
        </p:nvCxnSpPr>
        <p:spPr>
          <a:xfrm flipV="1">
            <a:off x="6335240" y="5013220"/>
            <a:ext cx="800745" cy="99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D65062BB-42F1-8F43-84E7-0D8D43E0D577}"/>
              </a:ext>
            </a:extLst>
          </p:cNvPr>
          <p:cNvSpPr/>
          <p:nvPr/>
        </p:nvSpPr>
        <p:spPr>
          <a:xfrm>
            <a:off x="9842740" y="4551706"/>
            <a:ext cx="1816578" cy="626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Удаление пользователя</a:t>
            </a:r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7720ABB-0CE1-6544-B94B-3277E9A77A70}"/>
              </a:ext>
            </a:extLst>
          </p:cNvPr>
          <p:cNvCxnSpPr>
            <a:cxnSpLocks/>
            <a:stCxn id="165" idx="3"/>
            <a:endCxn id="180" idx="1"/>
          </p:cNvCxnSpPr>
          <p:nvPr/>
        </p:nvCxnSpPr>
        <p:spPr>
          <a:xfrm flipV="1">
            <a:off x="9204454" y="4864906"/>
            <a:ext cx="638286" cy="14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87EE6E29-C9B9-BC99-05B6-C8987D38F559}"/>
              </a:ext>
            </a:extLst>
          </p:cNvPr>
          <p:cNvSpPr/>
          <p:nvPr/>
        </p:nvSpPr>
        <p:spPr>
          <a:xfrm>
            <a:off x="10219066" y="5389787"/>
            <a:ext cx="1063925" cy="4661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Проверка данных</a:t>
            </a:r>
          </a:p>
        </p:txBody>
      </p:sp>
      <p:cxnSp>
        <p:nvCxnSpPr>
          <p:cNvPr id="195" name="Прямая со стрелкой 194">
            <a:extLst>
              <a:ext uri="{FF2B5EF4-FFF2-40B4-BE49-F238E27FC236}">
                <a16:creationId xmlns:a16="http://schemas.microsoft.com/office/drawing/2014/main" id="{BEB13E08-6FE8-E0E1-8115-03D20E1646E5}"/>
              </a:ext>
            </a:extLst>
          </p:cNvPr>
          <p:cNvCxnSpPr>
            <a:cxnSpLocks/>
            <a:stCxn id="180" idx="2"/>
            <a:endCxn id="193" idx="0"/>
          </p:cNvCxnSpPr>
          <p:nvPr/>
        </p:nvCxnSpPr>
        <p:spPr>
          <a:xfrm>
            <a:off x="10751029" y="5178106"/>
            <a:ext cx="0" cy="21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>
            <a:extLst>
              <a:ext uri="{FF2B5EF4-FFF2-40B4-BE49-F238E27FC236}">
                <a16:creationId xmlns:a16="http://schemas.microsoft.com/office/drawing/2014/main" id="{B443C773-D49F-44E8-405B-8DFAEE45C1FA}"/>
              </a:ext>
            </a:extLst>
          </p:cNvPr>
          <p:cNvCxnSpPr>
            <a:cxnSpLocks/>
            <a:stCxn id="193" idx="1"/>
            <a:endCxn id="165" idx="3"/>
          </p:cNvCxnSpPr>
          <p:nvPr/>
        </p:nvCxnSpPr>
        <p:spPr>
          <a:xfrm flipH="1" flipV="1">
            <a:off x="9204454" y="5013220"/>
            <a:ext cx="1014612" cy="60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5E759B46-14A5-8570-8130-7DDBFF98AFF3}"/>
              </a:ext>
            </a:extLst>
          </p:cNvPr>
          <p:cNvSpPr/>
          <p:nvPr/>
        </p:nvSpPr>
        <p:spPr>
          <a:xfrm>
            <a:off x="8743445" y="5977487"/>
            <a:ext cx="1169382" cy="626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Смена пароля</a:t>
            </a:r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B0627E08-C83A-B318-0769-A736F2C75AB0}"/>
              </a:ext>
            </a:extLst>
          </p:cNvPr>
          <p:cNvSpPr/>
          <p:nvPr/>
        </p:nvSpPr>
        <p:spPr>
          <a:xfrm>
            <a:off x="7369474" y="6057630"/>
            <a:ext cx="1063925" cy="4661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Проверка данных</a:t>
            </a:r>
          </a:p>
        </p:txBody>
      </p: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id="{2450F6D6-9332-B6D8-B44D-576672A0EE91}"/>
              </a:ext>
            </a:extLst>
          </p:cNvPr>
          <p:cNvCxnSpPr>
            <a:cxnSpLocks/>
            <a:stCxn id="200" idx="1"/>
            <a:endCxn id="201" idx="3"/>
          </p:cNvCxnSpPr>
          <p:nvPr/>
        </p:nvCxnSpPr>
        <p:spPr>
          <a:xfrm flipH="1">
            <a:off x="8433399" y="6290687"/>
            <a:ext cx="310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:a16="http://schemas.microsoft.com/office/drawing/2014/main" id="{5DFD5B8C-1031-ED53-D740-5150EB8E97E1}"/>
              </a:ext>
            </a:extLst>
          </p:cNvPr>
          <p:cNvCxnSpPr>
            <a:cxnSpLocks/>
            <a:stCxn id="165" idx="2"/>
            <a:endCxn id="200" idx="0"/>
          </p:cNvCxnSpPr>
          <p:nvPr/>
        </p:nvCxnSpPr>
        <p:spPr>
          <a:xfrm>
            <a:off x="8170220" y="5474734"/>
            <a:ext cx="1157916" cy="50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1FFAC4F6-E86F-371D-7381-D8E699413FDC}"/>
              </a:ext>
            </a:extLst>
          </p:cNvPr>
          <p:cNvCxnSpPr>
            <a:cxnSpLocks/>
            <a:stCxn id="201" idx="0"/>
            <a:endCxn id="165" idx="2"/>
          </p:cNvCxnSpPr>
          <p:nvPr/>
        </p:nvCxnSpPr>
        <p:spPr>
          <a:xfrm flipV="1">
            <a:off x="7901437" y="5474734"/>
            <a:ext cx="268783" cy="58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id="{482D6382-C601-E0D9-04D9-A9A1B386B008}"/>
              </a:ext>
            </a:extLst>
          </p:cNvPr>
          <p:cNvCxnSpPr>
            <a:cxnSpLocks/>
            <a:stCxn id="165" idx="0"/>
            <a:endCxn id="43" idx="2"/>
          </p:cNvCxnSpPr>
          <p:nvPr/>
        </p:nvCxnSpPr>
        <p:spPr>
          <a:xfrm flipV="1">
            <a:off x="8170220" y="4197720"/>
            <a:ext cx="1" cy="35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>
            <a:extLst>
              <a:ext uri="{FF2B5EF4-FFF2-40B4-BE49-F238E27FC236}">
                <a16:creationId xmlns:a16="http://schemas.microsoft.com/office/drawing/2014/main" id="{E4252E91-769E-2589-4934-484474C3DD0B}"/>
              </a:ext>
            </a:extLst>
          </p:cNvPr>
          <p:cNvCxnSpPr>
            <a:cxnSpLocks/>
            <a:stCxn id="43" idx="1"/>
            <a:endCxn id="56" idx="0"/>
          </p:cNvCxnSpPr>
          <p:nvPr/>
        </p:nvCxnSpPr>
        <p:spPr>
          <a:xfrm flipH="1">
            <a:off x="3843068" y="3184854"/>
            <a:ext cx="3253164" cy="222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2800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75</Words>
  <Application>Microsoft Office PowerPoint</Application>
  <PresentationFormat>Широкоэкранный</PresentationFormat>
  <Paragraphs>31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Satyr</dc:creator>
  <cp:lastModifiedBy>Satyr</cp:lastModifiedBy>
  <cp:revision>1</cp:revision>
  <dcterms:created xsi:type="dcterms:W3CDTF">2023-11-01T08:19:20Z</dcterms:created>
  <dcterms:modified xsi:type="dcterms:W3CDTF">2023-11-01T09:06:53Z</dcterms:modified>
</cp:coreProperties>
</file>