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65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2F8CE-4186-574A-B548-1DD29823F599}" v="22" dt="2022-02-10T23:08:20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4761"/>
  </p:normalViewPr>
  <p:slideViewPr>
    <p:cSldViewPr snapToGrid="0">
      <p:cViewPr varScale="1">
        <p:scale>
          <a:sx n="106" d="100"/>
          <a:sy n="106" d="100"/>
        </p:scale>
        <p:origin x="5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lsveen" userId="039815d45609d4df" providerId="LiveId" clId="{9294C804-6D3C-4ABF-A305-6623BD1BD72A}"/>
    <pc:docChg chg="undo custSel mod modSld">
      <pc:chgData name="dave Dalsveen" userId="039815d45609d4df" providerId="LiveId" clId="{9294C804-6D3C-4ABF-A305-6623BD1BD72A}" dt="2020-06-09T14:43:17.336" v="1472" actId="313"/>
      <pc:docMkLst>
        <pc:docMk/>
      </pc:docMkLst>
      <pc:sldChg chg="modSp mod">
        <pc:chgData name="dave Dalsveen" userId="039815d45609d4df" providerId="LiveId" clId="{9294C804-6D3C-4ABF-A305-6623BD1BD72A}" dt="2020-06-08T01:26:06.994" v="27" actId="20577"/>
        <pc:sldMkLst>
          <pc:docMk/>
          <pc:sldMk cId="4063939883" sldId="256"/>
        </pc:sldMkLst>
        <pc:spChg chg="mod">
          <ac:chgData name="dave Dalsveen" userId="039815d45609d4df" providerId="LiveId" clId="{9294C804-6D3C-4ABF-A305-6623BD1BD72A}" dt="2020-06-08T01:26:06.994" v="27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 setBg">
        <pc:chgData name="dave Dalsveen" userId="039815d45609d4df" providerId="LiveId" clId="{9294C804-6D3C-4ABF-A305-6623BD1BD72A}" dt="2020-06-08T01:32:31.030" v="240" actId="20577"/>
        <pc:sldMkLst>
          <pc:docMk/>
          <pc:sldMk cId="3647716643" sldId="258"/>
        </pc:sldMkLst>
        <pc:spChg chg="mod">
          <ac:chgData name="dave Dalsveen" userId="039815d45609d4df" providerId="LiveId" clId="{9294C804-6D3C-4ABF-A305-6623BD1BD72A}" dt="2020-06-08T01:30:40.516" v="45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" creationId="{26532813-06A8-4210-874A-2DE00374E51C}"/>
          </ac:spMkLst>
        </pc:spChg>
        <pc:spChg chg="mod ord">
          <ac:chgData name="dave Dalsveen" userId="039815d45609d4df" providerId="LiveId" clId="{9294C804-6D3C-4ABF-A305-6623BD1BD72A}" dt="2020-06-08T01:32:31.030" v="240" actId="20577"/>
          <ac:spMkLst>
            <pc:docMk/>
            <pc:sldMk cId="3647716643" sldId="258"/>
            <ac:spMk id="15" creationId="{54497D69-439C-4E04-AB3B-CAA04057B828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5" creationId="{2C9A9DA9-7DC8-488B-A882-123947B0F3D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7" creationId="{57F6BDD4-E066-4008-8011-6CC31AEB4556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9" creationId="{2711A8FB-68FC-45FC-B01E-38F809E2D43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1" creationId="{2A865FE3-5FC9-4049-87CF-30019C46C0F5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6" creationId="{0B9EE3F3-89B7-43C3-8651-C4C96830993D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8" creationId="{33AE4636-AEEC-45D6-84D4-7AC2DA48ECF8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40" creationId="{8D9CE0F4-2EB2-4F1F-8AAC-DB3571D9FE10}"/>
          </ac:spMkLst>
        </pc:spChg>
        <pc:picChg chg="add mod">
          <ac:chgData name="dave Dalsveen" userId="039815d45609d4df" providerId="LiveId" clId="{9294C804-6D3C-4ABF-A305-6623BD1BD72A}" dt="2020-06-08T01:27:20.291" v="32" actId="14100"/>
          <ac:picMkLst>
            <pc:docMk/>
            <pc:sldMk cId="3647716643" sldId="258"/>
            <ac:picMk id="4" creationId="{A6CC9296-F31B-4AB0-BE19-4EA729A1A202}"/>
          </ac:picMkLst>
        </pc:picChg>
        <pc:picChg chg="del">
          <ac:chgData name="dave Dalsveen" userId="039815d45609d4df" providerId="LiveId" clId="{9294C804-6D3C-4ABF-A305-6623BD1BD72A}" dt="2020-06-08T01:26:39.801" v="29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e Dalsveen" userId="039815d45609d4df" providerId="LiveId" clId="{9294C804-6D3C-4ABF-A305-6623BD1BD72A}" dt="2020-06-08T02:04:52.515" v="1308" actId="21"/>
        <pc:sldMkLst>
          <pc:docMk/>
          <pc:sldMk cId="1226514440" sldId="264"/>
        </pc:sldMkLst>
        <pc:spChg chg="mod">
          <ac:chgData name="dave Dalsveen" userId="039815d45609d4df" providerId="LiveId" clId="{9294C804-6D3C-4ABF-A305-6623BD1BD72A}" dt="2020-06-08T01:46:32.671" v="264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5:43.975" v="63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4:52.515" v="1308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e Dalsveen" userId="039815d45609d4df" providerId="LiveId" clId="{9294C804-6D3C-4ABF-A305-6623BD1BD72A}" dt="2020-06-08T02:04:48.828" v="1307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9294C804-6D3C-4ABF-A305-6623BD1BD72A}" dt="2020-06-08T02:05:06.741" v="1310" actId="21"/>
        <pc:sldMkLst>
          <pc:docMk/>
          <pc:sldMk cId="1499107813" sldId="265"/>
        </pc:sldMkLst>
        <pc:spChg chg="mod">
          <ac:chgData name="dave Dalsveen" userId="039815d45609d4df" providerId="LiveId" clId="{9294C804-6D3C-4ABF-A305-6623BD1BD72A}" dt="2020-06-08T01:58:14.163" v="65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9:27.395" v="774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06.741" v="1310" actId="21"/>
          <ac:picMkLst>
            <pc:docMk/>
            <pc:sldMk cId="1499107813" sldId="265"/>
            <ac:picMk id="10" creationId="{F318CDEC-0D51-40E3-9CC3-497989785767}"/>
          </ac:picMkLst>
        </pc:picChg>
        <pc:picChg chg="add mod">
          <ac:chgData name="dave Dalsveen" userId="039815d45609d4df" providerId="LiveId" clId="{9294C804-6D3C-4ABF-A305-6623BD1BD72A}" dt="2020-06-08T02:05:04.144" v="1309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">
        <pc:chgData name="dave Dalsveen" userId="039815d45609d4df" providerId="LiveId" clId="{9294C804-6D3C-4ABF-A305-6623BD1BD72A}" dt="2020-06-09T14:43:17.336" v="1472" actId="313"/>
        <pc:sldMkLst>
          <pc:docMk/>
          <pc:sldMk cId="3051798843" sldId="266"/>
        </pc:sldMkLst>
        <pc:spChg chg="mod">
          <ac:chgData name="dave Dalsveen" userId="039815d45609d4df" providerId="LiveId" clId="{9294C804-6D3C-4ABF-A305-6623BD1BD72A}" dt="2020-06-08T01:59:45.741" v="785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9T14:43:17.336" v="1472" actId="313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45.340" v="1313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e Dalsveen" userId="039815d45609d4df" providerId="LiveId" clId="{9294C804-6D3C-4ABF-A305-6623BD1BD72A}" dt="2020-06-08T02:05:28.815" v="131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 setBg">
        <pc:chgData name="dave Dalsveen" userId="039815d45609d4df" providerId="LiveId" clId="{9294C804-6D3C-4ABF-A305-6623BD1BD72A}" dt="2020-06-08T21:49:47.007" v="1328" actId="14100"/>
        <pc:sldMkLst>
          <pc:docMk/>
          <pc:sldMk cId="1354350229" sldId="267"/>
        </pc:sldMkLst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9294C804-6D3C-4ABF-A305-6623BD1BD72A}" dt="2020-06-08T02:04:19.241" v="130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4" creationId="{82095FCE-EF05-4443-B97A-85DEE3A5CA17}"/>
          </ac:spMkLst>
        </pc:spChg>
        <pc:picChg chg="add mod ord">
          <ac:chgData name="dave Dalsveen" userId="039815d45609d4df" providerId="LiveId" clId="{9294C804-6D3C-4ABF-A305-6623BD1BD72A}" dt="2020-06-08T21:49:47.007" v="1328" actId="14100"/>
          <ac:picMkLst>
            <pc:docMk/>
            <pc:sldMk cId="1354350229" sldId="267"/>
            <ac:picMk id="4" creationId="{C16E7284-8A0E-4C14-AF86-C9840DDA1C67}"/>
          </ac:picMkLst>
        </pc:picChg>
        <pc:picChg chg="del">
          <ac:chgData name="dave Dalsveen" userId="039815d45609d4df" providerId="LiveId" clId="{9294C804-6D3C-4ABF-A305-6623BD1BD72A}" dt="2020-06-08T02:04:25.314" v="1306" actId="21"/>
          <ac:picMkLst>
            <pc:docMk/>
            <pc:sldMk cId="1354350229" sldId="267"/>
            <ac:picMk id="4" creationId="{DA98716C-6CDE-4739-B27D-D8B952C42F08}"/>
          </ac:picMkLst>
        </pc:picChg>
        <pc:picChg chg="add del mod ord">
          <ac:chgData name="dave Dalsveen" userId="039815d45609d4df" providerId="LiveId" clId="{9294C804-6D3C-4ABF-A305-6623BD1BD72A}" dt="2020-06-08T21:49:34.657" v="1325" actId="21"/>
          <ac:picMkLst>
            <pc:docMk/>
            <pc:sldMk cId="1354350229" sldId="267"/>
            <ac:picMk id="10" creationId="{81CC249B-52F7-4EFF-979D-E8FDAA65C676}"/>
          </ac:picMkLst>
        </pc:picChg>
      </pc:sldChg>
    </pc:docChg>
  </pc:docChgLst>
  <pc:docChgLst>
    <pc:chgData name="david dalsveen" userId="1bc9e0f3-63b8-43f3-87d9-c29a9f4159c1" providerId="ADAL" clId="{4EE05C26-E140-4804-9D65-29E72E24CED8}"/>
    <pc:docChg chg="undo custSel addSld delSld modSld">
      <pc:chgData name="david dalsveen" userId="1bc9e0f3-63b8-43f3-87d9-c29a9f4159c1" providerId="ADAL" clId="{4EE05C26-E140-4804-9D65-29E72E24CED8}" dt="2020-08-15T18:27:33.311" v="1024" actId="20577"/>
      <pc:docMkLst>
        <pc:docMk/>
      </pc:docMkLst>
      <pc:sldChg chg="modSp mod">
        <pc:chgData name="david dalsveen" userId="1bc9e0f3-63b8-43f3-87d9-c29a9f4159c1" providerId="ADAL" clId="{4EE05C26-E140-4804-9D65-29E72E24CED8}" dt="2020-08-15T15:23:09.162" v="824" actId="20577"/>
        <pc:sldMkLst>
          <pc:docMk/>
          <pc:sldMk cId="4063939883" sldId="256"/>
        </pc:sldMkLst>
        <pc:spChg chg="mod">
          <ac:chgData name="david dalsveen" userId="1bc9e0f3-63b8-43f3-87d9-c29a9f4159c1" providerId="ADAL" clId="{4EE05C26-E140-4804-9D65-29E72E24CED8}" dt="2020-08-15T15:23:09.162" v="824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del mod">
        <pc:chgData name="david dalsveen" userId="1bc9e0f3-63b8-43f3-87d9-c29a9f4159c1" providerId="ADAL" clId="{4EE05C26-E140-4804-9D65-29E72E24CED8}" dt="2020-08-15T14:52:16.002" v="11" actId="2696"/>
        <pc:sldMkLst>
          <pc:docMk/>
          <pc:sldMk cId="1901650308" sldId="257"/>
        </pc:sldMkLst>
        <pc:picChg chg="mod">
          <ac:chgData name="david dalsveen" userId="1bc9e0f3-63b8-43f3-87d9-c29a9f4159c1" providerId="ADAL" clId="{4EE05C26-E140-4804-9D65-29E72E24CED8}" dt="2020-08-15T14:52:09.739" v="10" actId="1076"/>
          <ac:picMkLst>
            <pc:docMk/>
            <pc:sldMk cId="1901650308" sldId="257"/>
            <ac:picMk id="11" creationId="{7ABA980D-BD89-492D-AE84-1C1B4A68875E}"/>
          </ac:picMkLst>
        </pc:picChg>
      </pc:sldChg>
      <pc:sldChg chg="del">
        <pc:chgData name="david dalsveen" userId="1bc9e0f3-63b8-43f3-87d9-c29a9f4159c1" providerId="ADAL" clId="{4EE05C26-E140-4804-9D65-29E72E24CED8}" dt="2020-08-15T14:52:53.390" v="12" actId="2696"/>
        <pc:sldMkLst>
          <pc:docMk/>
          <pc:sldMk cId="3647716643" sldId="258"/>
        </pc:sldMkLst>
      </pc:sldChg>
      <pc:sldChg chg="addSp delSp modSp mod">
        <pc:chgData name="david dalsveen" userId="1bc9e0f3-63b8-43f3-87d9-c29a9f4159c1" providerId="ADAL" clId="{4EE05C26-E140-4804-9D65-29E72E24CED8}" dt="2020-08-15T16:15:26.169" v="847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4EE05C26-E140-4804-9D65-29E72E24CED8}" dt="2020-08-15T15:09:06.541" v="598" actId="14100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3:58.175" v="836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4EE05C26-E140-4804-9D65-29E72E24CED8}" dt="2020-08-15T14:55:47.923" v="58" actId="21"/>
          <ac:picMkLst>
            <pc:docMk/>
            <pc:sldMk cId="1226514440" sldId="264"/>
            <ac:picMk id="4" creationId="{12322887-C189-45B4-8FF6-7F0E256C9C55}"/>
          </ac:picMkLst>
        </pc:picChg>
        <pc:picChg chg="add del mod">
          <ac:chgData name="david dalsveen" userId="1bc9e0f3-63b8-43f3-87d9-c29a9f4159c1" providerId="ADAL" clId="{4EE05C26-E140-4804-9D65-29E72E24CED8}" dt="2020-08-15T16:15:10.171" v="843" actId="21"/>
          <ac:picMkLst>
            <pc:docMk/>
            <pc:sldMk cId="1226514440" sldId="264"/>
            <ac:picMk id="6" creationId="{B1797BFD-2513-4DD6-87EA-0BFDEDF7FE64}"/>
          </ac:picMkLst>
        </pc:picChg>
        <pc:picChg chg="add mod">
          <ac:chgData name="david dalsveen" userId="1bc9e0f3-63b8-43f3-87d9-c29a9f4159c1" providerId="ADAL" clId="{4EE05C26-E140-4804-9D65-29E72E24CED8}" dt="2020-08-15T16:15:26.169" v="847" actId="14100"/>
          <ac:picMkLst>
            <pc:docMk/>
            <pc:sldMk cId="1226514440" sldId="264"/>
            <ac:picMk id="8" creationId="{3CD0A3AA-2B73-4D0C-B62A-A040B5838C34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8:27:33.311" v="1024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4EE05C26-E140-4804-9D65-29E72E24CED8}" dt="2020-08-15T14:53:42.418" v="38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8:27:33.311" v="1024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id dalsveen" userId="1bc9e0f3-63b8-43f3-87d9-c29a9f4159c1" providerId="ADAL" clId="{4EE05C26-E140-4804-9D65-29E72E24CED8}" dt="2020-08-15T16:29:22.827" v="854" actId="21"/>
          <ac:picMkLst>
            <pc:docMk/>
            <pc:sldMk cId="1499107813" sldId="265"/>
            <ac:picMk id="5" creationId="{043AD9C3-209E-407F-B462-BAF63DDFA459}"/>
          </ac:picMkLst>
        </pc:picChg>
        <pc:picChg chg="del">
          <ac:chgData name="david dalsveen" userId="1bc9e0f3-63b8-43f3-87d9-c29a9f4159c1" providerId="ADAL" clId="{4EE05C26-E140-4804-9D65-29E72E24CED8}" dt="2020-08-15T14:55:58.753" v="59" actId="21"/>
          <ac:picMkLst>
            <pc:docMk/>
            <pc:sldMk cId="1499107813" sldId="265"/>
            <ac:picMk id="6" creationId="{043BC9FC-31C7-4390-82E2-8F5145114E82}"/>
          </ac:picMkLst>
        </pc:picChg>
        <pc:picChg chg="add mod">
          <ac:chgData name="david dalsveen" userId="1bc9e0f3-63b8-43f3-87d9-c29a9f4159c1" providerId="ADAL" clId="{4EE05C26-E140-4804-9D65-29E72E24CED8}" dt="2020-08-15T16:29:30.697" v="856" actId="14100"/>
          <ac:picMkLst>
            <pc:docMk/>
            <pc:sldMk cId="1499107813" sldId="265"/>
            <ac:picMk id="8" creationId="{A976528E-79E4-425F-892C-82B3B5275A44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6:34:07.962" v="860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4EE05C26-E140-4804-9D65-29E72E24CED8}" dt="2020-08-15T14:54:33.675" v="46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1:51.457" v="797" actId="27636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4EE05C26-E140-4804-9D65-29E72E24CED8}" dt="2020-08-15T14:56:02.704" v="60" actId="21"/>
          <ac:picMkLst>
            <pc:docMk/>
            <pc:sldMk cId="3051798843" sldId="266"/>
            <ac:picMk id="5" creationId="{08A35325-0F6D-45F8-9D9A-254559A22166}"/>
          </ac:picMkLst>
        </pc:picChg>
        <pc:picChg chg="add mod">
          <ac:chgData name="david dalsveen" userId="1bc9e0f3-63b8-43f3-87d9-c29a9f4159c1" providerId="ADAL" clId="{4EE05C26-E140-4804-9D65-29E72E24CED8}" dt="2020-08-15T16:34:07.962" v="860" actId="14100"/>
          <ac:picMkLst>
            <pc:docMk/>
            <pc:sldMk cId="3051798843" sldId="266"/>
            <ac:picMk id="6" creationId="{C7689B3A-F1D1-4C43-9B3B-EAFBE946E8D5}"/>
          </ac:picMkLst>
        </pc:picChg>
      </pc:sldChg>
      <pc:sldChg chg="addSp delSp modSp mod">
        <pc:chgData name="david dalsveen" userId="1bc9e0f3-63b8-43f3-87d9-c29a9f4159c1" providerId="ADAL" clId="{4EE05C26-E140-4804-9D65-29E72E24CED8}" dt="2020-08-15T16:57:51.528" v="863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4EE05C26-E140-4804-9D65-29E72E24CED8}" dt="2020-08-15T14:55:29.538" v="57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5:21:39.955" v="795" actId="255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EE05C26-E140-4804-9D65-29E72E24CED8}" dt="2020-08-15T16:57:51.528" v="863" actId="14100"/>
          <ac:picMkLst>
            <pc:docMk/>
            <pc:sldMk cId="1354350229" sldId="267"/>
            <ac:picMk id="5" creationId="{8ABB4AC7-A897-44FE-9FCD-29D1CA0F6CAE}"/>
          </ac:picMkLst>
        </pc:picChg>
        <pc:picChg chg="del">
          <ac:chgData name="david dalsveen" userId="1bc9e0f3-63b8-43f3-87d9-c29a9f4159c1" providerId="ADAL" clId="{4EE05C26-E140-4804-9D65-29E72E24CED8}" dt="2020-08-15T14:56:08.265" v="61" actId="21"/>
          <ac:picMkLst>
            <pc:docMk/>
            <pc:sldMk cId="1354350229" sldId="267"/>
            <ac:picMk id="6" creationId="{EBB22D74-5852-4AD7-9CF0-FD44F0A5AEF9}"/>
          </ac:picMkLst>
        </pc:picChg>
      </pc:sldChg>
      <pc:sldChg chg="addSp delSp modSp add mod">
        <pc:chgData name="david dalsveen" userId="1bc9e0f3-63b8-43f3-87d9-c29a9f4159c1" providerId="ADAL" clId="{4EE05C26-E140-4804-9D65-29E72E24CED8}" dt="2020-08-15T18:00:12.004" v="958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4EE05C26-E140-4804-9D65-29E72E24CED8}" dt="2020-08-15T17:45:11.090" v="95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4EE05C26-E140-4804-9D65-29E72E24CED8}" dt="2020-08-15T18:00:12.004" v="958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EE05C26-E140-4804-9D65-29E72E24CED8}" dt="2020-08-15T17:04:22.489" v="866" actId="14100"/>
          <ac:picMkLst>
            <pc:docMk/>
            <pc:sldMk cId="2380276421" sldId="268"/>
            <ac:picMk id="5" creationId="{DCD7F770-C46F-4350-BFDF-4356226042DF}"/>
          </ac:picMkLst>
        </pc:picChg>
        <pc:picChg chg="del">
          <ac:chgData name="david dalsveen" userId="1bc9e0f3-63b8-43f3-87d9-c29a9f4159c1" providerId="ADAL" clId="{4EE05C26-E140-4804-9D65-29E72E24CED8}" dt="2020-08-15T14:56:12.099" v="62" actId="21"/>
          <ac:picMkLst>
            <pc:docMk/>
            <pc:sldMk cId="2380276421" sldId="268"/>
            <ac:picMk id="6" creationId="{EBB22D74-5852-4AD7-9CF0-FD44F0A5AEF9}"/>
          </ac:picMkLst>
        </pc:picChg>
      </pc:sldChg>
    </pc:docChg>
  </pc:docChgLst>
  <pc:docChgLst>
    <pc:chgData name="david dalsveen" userId="1bc9e0f3-63b8-43f3-87d9-c29a9f4159c1" providerId="ADAL" clId="{BE32F8CE-4186-574A-B548-1DD29823F599}"/>
    <pc:docChg chg="custSel modSld">
      <pc:chgData name="david dalsveen" userId="1bc9e0f3-63b8-43f3-87d9-c29a9f4159c1" providerId="ADAL" clId="{BE32F8CE-4186-574A-B548-1DD29823F599}" dt="2022-02-10T23:12:28.130" v="1279" actId="14100"/>
      <pc:docMkLst>
        <pc:docMk/>
      </pc:docMkLst>
      <pc:sldChg chg="addSp delSp modSp mod">
        <pc:chgData name="david dalsveen" userId="1bc9e0f3-63b8-43f3-87d9-c29a9f4159c1" providerId="ADAL" clId="{BE32F8CE-4186-574A-B548-1DD29823F599}" dt="2022-02-10T23:12:28.130" v="1279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BE32F8CE-4186-574A-B548-1DD29823F599}" dt="2022-02-10T22:26:11.894" v="8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BE32F8CE-4186-574A-B548-1DD29823F599}" dt="2022-02-10T22:26:32.949" v="11" actId="21"/>
          <ac:picMkLst>
            <pc:docMk/>
            <pc:sldMk cId="4063939883" sldId="256"/>
            <ac:picMk id="10" creationId="{4A50BAD6-77EA-3347-83DF-5FBF3FA7EE37}"/>
          </ac:picMkLst>
        </pc:picChg>
        <pc:picChg chg="add mod">
          <ac:chgData name="david dalsveen" userId="1bc9e0f3-63b8-43f3-87d9-c29a9f4159c1" providerId="ADAL" clId="{BE32F8CE-4186-574A-B548-1DD29823F599}" dt="2022-02-10T23:12:28.130" v="1279" actId="14100"/>
          <ac:picMkLst>
            <pc:docMk/>
            <pc:sldMk cId="4063939883" sldId="256"/>
            <ac:picMk id="12" creationId="{DDDC8034-6225-2E4D-AA03-F20075D56AA1}"/>
          </ac:picMkLst>
        </pc:picChg>
      </pc:sldChg>
      <pc:sldChg chg="addSp delSp modSp mod">
        <pc:chgData name="david dalsveen" userId="1bc9e0f3-63b8-43f3-87d9-c29a9f4159c1" providerId="ADAL" clId="{BE32F8CE-4186-574A-B548-1DD29823F599}" dt="2022-02-10T22:40:52.317" v="258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BE32F8CE-4186-574A-B548-1DD29823F599}" dt="2022-02-10T22:28:47.676" v="26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BE32F8CE-4186-574A-B548-1DD29823F599}" dt="2022-02-10T22:32:02.473" v="255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BE32F8CE-4186-574A-B548-1DD29823F599}" dt="2022-02-10T22:40:52.317" v="258" actId="14100"/>
          <ac:picMkLst>
            <pc:docMk/>
            <pc:sldMk cId="1226514440" sldId="264"/>
            <ac:picMk id="4" creationId="{E2837152-A09A-6540-B0DF-2182B3488E2C}"/>
          </ac:picMkLst>
        </pc:picChg>
        <pc:picChg chg="del">
          <ac:chgData name="david dalsveen" userId="1bc9e0f3-63b8-43f3-87d9-c29a9f4159c1" providerId="ADAL" clId="{BE32F8CE-4186-574A-B548-1DD29823F599}" dt="2022-02-10T22:27:41.346" v="16" actId="21"/>
          <ac:picMkLst>
            <pc:docMk/>
            <pc:sldMk cId="1226514440" sldId="264"/>
            <ac:picMk id="5" creationId="{AEDEC1DC-01C1-634A-8587-6976CC4F5C98}"/>
          </ac:picMkLst>
        </pc:picChg>
      </pc:sldChg>
      <pc:sldChg chg="addSp delSp modSp mod">
        <pc:chgData name="david dalsveen" userId="1bc9e0f3-63b8-43f3-87d9-c29a9f4159c1" providerId="ADAL" clId="{BE32F8CE-4186-574A-B548-1DD29823F599}" dt="2022-02-10T22:48:58.359" v="469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BE32F8CE-4186-574A-B548-1DD29823F599}" dt="2022-02-10T22:43:08.363" v="26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BE32F8CE-4186-574A-B548-1DD29823F599}" dt="2022-02-10T22:44:50.137" v="456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BE32F8CE-4186-574A-B548-1DD29823F599}" dt="2022-02-10T22:27:45.043" v="17" actId="21"/>
          <ac:picMkLst>
            <pc:docMk/>
            <pc:sldMk cId="1499107813" sldId="265"/>
            <ac:picMk id="4" creationId="{A56B6BCD-A66E-D348-B7F3-7D3C63377E56}"/>
          </ac:picMkLst>
        </pc:picChg>
        <pc:picChg chg="add mod">
          <ac:chgData name="david dalsveen" userId="1bc9e0f3-63b8-43f3-87d9-c29a9f4159c1" providerId="ADAL" clId="{BE32F8CE-4186-574A-B548-1DD29823F599}" dt="2022-02-10T22:48:52.910" v="468" actId="14100"/>
          <ac:picMkLst>
            <pc:docMk/>
            <pc:sldMk cId="1499107813" sldId="265"/>
            <ac:picMk id="5" creationId="{C1E970C9-E615-7C44-9C84-69FF19C1AFB4}"/>
          </ac:picMkLst>
        </pc:picChg>
        <pc:picChg chg="add mod">
          <ac:chgData name="david dalsveen" userId="1bc9e0f3-63b8-43f3-87d9-c29a9f4159c1" providerId="ADAL" clId="{BE32F8CE-4186-574A-B548-1DD29823F599}" dt="2022-02-10T22:48:58.359" v="469" actId="14100"/>
          <ac:picMkLst>
            <pc:docMk/>
            <pc:sldMk cId="1499107813" sldId="265"/>
            <ac:picMk id="6" creationId="{73FC8B40-8980-2E40-BDFA-5D24146A2D34}"/>
          </ac:picMkLst>
        </pc:picChg>
      </pc:sldChg>
      <pc:sldChg chg="addSp delSp modSp mod">
        <pc:chgData name="david dalsveen" userId="1bc9e0f3-63b8-43f3-87d9-c29a9f4159c1" providerId="ADAL" clId="{BE32F8CE-4186-574A-B548-1DD29823F599}" dt="2022-02-10T23:04:53.513" v="1079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BE32F8CE-4186-574A-B548-1DD29823F599}" dt="2022-02-10T22:59:35.187" v="759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BE32F8CE-4186-574A-B548-1DD29823F599}" dt="2022-02-10T23:03:48.184" v="1076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BE32F8CE-4186-574A-B548-1DD29823F599}" dt="2022-02-10T23:04:53.513" v="1079" actId="14100"/>
          <ac:picMkLst>
            <pc:docMk/>
            <pc:sldMk cId="1354350229" sldId="267"/>
            <ac:picMk id="4" creationId="{061B4C75-F6FC-F242-B4FA-172E0CAA572E}"/>
          </ac:picMkLst>
        </pc:picChg>
        <pc:picChg chg="del">
          <ac:chgData name="david dalsveen" userId="1bc9e0f3-63b8-43f3-87d9-c29a9f4159c1" providerId="ADAL" clId="{BE32F8CE-4186-574A-B548-1DD29823F599}" dt="2022-02-10T22:27:54.493" v="19" actId="21"/>
          <ac:picMkLst>
            <pc:docMk/>
            <pc:sldMk cId="1354350229" sldId="267"/>
            <ac:picMk id="6" creationId="{17936D2C-881B-3442-9B94-85993C372114}"/>
          </ac:picMkLst>
        </pc:picChg>
        <pc:picChg chg="del">
          <ac:chgData name="david dalsveen" userId="1bc9e0f3-63b8-43f3-87d9-c29a9f4159c1" providerId="ADAL" clId="{BE32F8CE-4186-574A-B548-1DD29823F599}" dt="2022-02-10T22:27:56.282" v="20" actId="21"/>
          <ac:picMkLst>
            <pc:docMk/>
            <pc:sldMk cId="1354350229" sldId="267"/>
            <ac:picMk id="10" creationId="{F9E24817-664C-9B49-B9ED-571BA529DA58}"/>
          </ac:picMkLst>
        </pc:picChg>
      </pc:sldChg>
      <pc:sldChg chg="addSp delSp modSp mod">
        <pc:chgData name="david dalsveen" userId="1bc9e0f3-63b8-43f3-87d9-c29a9f4159c1" providerId="ADAL" clId="{BE32F8CE-4186-574A-B548-1DD29823F599}" dt="2022-02-10T23:08:30.846" v="1274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BE32F8CE-4186-574A-B548-1DD29823F599}" dt="2022-02-10T23:05:32.781" v="1085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BE32F8CE-4186-574A-B548-1DD29823F599}" dt="2022-02-10T23:07:32.654" v="1270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BE32F8CE-4186-574A-B548-1DD29823F599}" dt="2022-02-10T23:08:30.846" v="1274" actId="14100"/>
          <ac:picMkLst>
            <pc:docMk/>
            <pc:sldMk cId="2380276421" sldId="268"/>
            <ac:picMk id="4" creationId="{D36703D0-6852-FF43-9DD1-34BA3E0923A5}"/>
          </ac:picMkLst>
        </pc:picChg>
        <pc:picChg chg="del">
          <ac:chgData name="david dalsveen" userId="1bc9e0f3-63b8-43f3-87d9-c29a9f4159c1" providerId="ADAL" clId="{BE32F8CE-4186-574A-B548-1DD29823F599}" dt="2022-02-10T22:27:59.874" v="21" actId="21"/>
          <ac:picMkLst>
            <pc:docMk/>
            <pc:sldMk cId="2380276421" sldId="268"/>
            <ac:picMk id="5" creationId="{2185A4C5-11CD-BD43-B2AE-9B2F81B45C4B}"/>
          </ac:picMkLst>
        </pc:picChg>
      </pc:sldChg>
      <pc:sldChg chg="addSp delSp modSp mod">
        <pc:chgData name="david dalsveen" userId="1bc9e0f3-63b8-43f3-87d9-c29a9f4159c1" providerId="ADAL" clId="{BE32F8CE-4186-574A-B548-1DD29823F599}" dt="2022-02-10T22:56:40.025" v="755" actId="14100"/>
        <pc:sldMkLst>
          <pc:docMk/>
          <pc:sldMk cId="3770058728" sldId="269"/>
        </pc:sldMkLst>
        <pc:spChg chg="mod">
          <ac:chgData name="david dalsveen" userId="1bc9e0f3-63b8-43f3-87d9-c29a9f4159c1" providerId="ADAL" clId="{BE32F8CE-4186-574A-B548-1DD29823F599}" dt="2022-02-10T22:49:44.434" v="473" actId="20577"/>
          <ac:spMkLst>
            <pc:docMk/>
            <pc:sldMk cId="3770058728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BE32F8CE-4186-574A-B548-1DD29823F599}" dt="2022-02-10T22:55:41.428" v="751" actId="20577"/>
          <ac:spMkLst>
            <pc:docMk/>
            <pc:sldMk cId="3770058728" sldId="269"/>
            <ac:spMk id="15" creationId="{54497D69-439C-4E04-AB3B-CAA04057B828}"/>
          </ac:spMkLst>
        </pc:spChg>
        <pc:picChg chg="del">
          <ac:chgData name="david dalsveen" userId="1bc9e0f3-63b8-43f3-87d9-c29a9f4159c1" providerId="ADAL" clId="{BE32F8CE-4186-574A-B548-1DD29823F599}" dt="2022-02-10T22:27:48.952" v="18" actId="21"/>
          <ac:picMkLst>
            <pc:docMk/>
            <pc:sldMk cId="3770058728" sldId="269"/>
            <ac:picMk id="4" creationId="{C899A782-FA9C-CC43-9B3F-5613BC725E83}"/>
          </ac:picMkLst>
        </pc:picChg>
        <pc:picChg chg="add mod">
          <ac:chgData name="david dalsveen" userId="1bc9e0f3-63b8-43f3-87d9-c29a9f4159c1" providerId="ADAL" clId="{BE32F8CE-4186-574A-B548-1DD29823F599}" dt="2022-02-10T22:56:40.025" v="755" actId="14100"/>
          <ac:picMkLst>
            <pc:docMk/>
            <pc:sldMk cId="3770058728" sldId="269"/>
            <ac:picMk id="5" creationId="{17459245-DCF2-BF47-BEBF-6D3ADB824F85}"/>
          </ac:picMkLst>
        </pc:picChg>
      </pc:sldChg>
    </pc:docChg>
  </pc:docChgLst>
  <pc:docChgLst>
    <pc:chgData name="dave Dalsveen" userId="039815d45609d4df" providerId="LiveId" clId="{6F971B12-4755-4DE6-9895-0632F08A3881}"/>
    <pc:docChg chg="undo custSel mod modSld">
      <pc:chgData name="dave Dalsveen" userId="039815d45609d4df" providerId="LiveId" clId="{6F971B12-4755-4DE6-9895-0632F08A3881}" dt="2020-06-13T00:43:17.511" v="1274" actId="14100"/>
      <pc:docMkLst>
        <pc:docMk/>
      </pc:docMkLst>
      <pc:sldChg chg="modSp mod">
        <pc:chgData name="dave Dalsveen" userId="039815d45609d4df" providerId="LiveId" clId="{6F971B12-4755-4DE6-9895-0632F08A3881}" dt="2020-06-13T00:04:28.575" v="60" actId="20577"/>
        <pc:sldMkLst>
          <pc:docMk/>
          <pc:sldMk cId="4063939883" sldId="256"/>
        </pc:sldMkLst>
        <pc:spChg chg="mod">
          <ac:chgData name="dave Dalsveen" userId="039815d45609d4df" providerId="LiveId" clId="{6F971B12-4755-4DE6-9895-0632F08A3881}" dt="2020-06-13T00:04:28.575" v="60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6F971B12-4755-4DE6-9895-0632F08A3881}" dt="2020-06-13T00:26:00.570" v="577" actId="27636"/>
        <pc:sldMkLst>
          <pc:docMk/>
          <pc:sldMk cId="3647716643" sldId="258"/>
        </pc:sldMkLst>
        <pc:spChg chg="mod">
          <ac:chgData name="dave Dalsveen" userId="039815d45609d4df" providerId="LiveId" clId="{6F971B12-4755-4DE6-9895-0632F08A3881}" dt="2020-06-13T00:26:00.570" v="577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15:39.870" v="20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13:45.787" v="74" actId="21"/>
          <ac:picMkLst>
            <pc:docMk/>
            <pc:sldMk cId="3647716643" sldId="258"/>
            <ac:picMk id="4" creationId="{A6CC9296-F31B-4AB0-BE19-4EA729A1A202}"/>
          </ac:picMkLst>
        </pc:picChg>
        <pc:picChg chg="add del mod">
          <ac:chgData name="dave Dalsveen" userId="039815d45609d4df" providerId="LiveId" clId="{6F971B12-4755-4DE6-9895-0632F08A3881}" dt="2020-06-13T00:22:33.464" v="550" actId="21"/>
          <ac:picMkLst>
            <pc:docMk/>
            <pc:sldMk cId="3647716643" sldId="258"/>
            <ac:picMk id="5" creationId="{65739B11-BEDF-4E39-B918-AF5A0450DF0C}"/>
          </ac:picMkLst>
        </pc:picChg>
        <pc:picChg chg="add del mod">
          <ac:chgData name="dave Dalsveen" userId="039815d45609d4df" providerId="LiveId" clId="{6F971B12-4755-4DE6-9895-0632F08A3881}" dt="2020-06-13T00:22:43.694" v="553" actId="21"/>
          <ac:picMkLst>
            <pc:docMk/>
            <pc:sldMk cId="3647716643" sldId="258"/>
            <ac:picMk id="7" creationId="{2A780204-3072-4BC9-ACE9-4CBA7ECED917}"/>
          </ac:picMkLst>
        </pc:picChg>
        <pc:picChg chg="add mod">
          <ac:chgData name="dave Dalsveen" userId="039815d45609d4df" providerId="LiveId" clId="{6F971B12-4755-4DE6-9895-0632F08A3881}" dt="2020-06-13T00:23:11.095" v="559" actId="14100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25:39.870" v="575" actId="20577"/>
        <pc:sldMkLst>
          <pc:docMk/>
          <pc:sldMk cId="1226514440" sldId="264"/>
        </pc:sldMkLst>
        <pc:spChg chg="mod">
          <ac:chgData name="dave Dalsveen" userId="039815d45609d4df" providerId="LiveId" clId="{6F971B12-4755-4DE6-9895-0632F08A3881}" dt="2020-06-13T00:25:39.870" v="575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20:48.487" v="538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2" creationId="{7A5F0580-5EE9-419F-96EE-B6529EF6E7D0}"/>
          </ac:spMkLst>
        </pc:spChg>
        <pc:picChg chg="add mod ord">
          <ac:chgData name="dave Dalsveen" userId="039815d45609d4df" providerId="LiveId" clId="{6F971B12-4755-4DE6-9895-0632F08A3881}" dt="2020-06-13T00:23:55.069" v="565" actId="26606"/>
          <ac:picMkLst>
            <pc:docMk/>
            <pc:sldMk cId="1226514440" sldId="264"/>
            <ac:picMk id="5" creationId="{1987B614-9844-4240-9E27-769F8C6A4A2C}"/>
          </ac:picMkLst>
        </pc:picChg>
        <pc:picChg chg="del">
          <ac:chgData name="dave Dalsveen" userId="039815d45609d4df" providerId="LiveId" clId="{6F971B12-4755-4DE6-9895-0632F08A3881}" dt="2020-06-13T00:21:04.117" v="547" actId="21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6F971B12-4755-4DE6-9895-0632F08A3881}" dt="2020-06-13T00:31:42.463" v="793" actId="14100"/>
        <pc:sldMkLst>
          <pc:docMk/>
          <pc:sldMk cId="1499107813" sldId="265"/>
        </pc:sldMkLst>
        <pc:spChg chg="mod">
          <ac:chgData name="dave Dalsveen" userId="039815d45609d4df" providerId="LiveId" clId="{6F971B12-4755-4DE6-9895-0632F08A3881}" dt="2020-06-13T00:25:28.287" v="56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8:15.686" v="780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6F971B12-4755-4DE6-9895-0632F08A3881}" dt="2020-06-13T00:31:27.218" v="790" actId="21"/>
          <ac:picMkLst>
            <pc:docMk/>
            <pc:sldMk cId="1499107813" sldId="265"/>
            <ac:picMk id="4" creationId="{805CF4C0-C383-4223-8EF1-E0B45DE83D94}"/>
          </ac:picMkLst>
        </pc:picChg>
        <pc:picChg chg="add mod">
          <ac:chgData name="dave Dalsveen" userId="039815d45609d4df" providerId="LiveId" clId="{6F971B12-4755-4DE6-9895-0632F08A3881}" dt="2020-06-13T00:31:42.463" v="793" actId="14100"/>
          <ac:picMkLst>
            <pc:docMk/>
            <pc:sldMk cId="1499107813" sldId="265"/>
            <ac:picMk id="5" creationId="{0E1F6915-ECA6-4096-AB24-7281642C4AE4}"/>
          </ac:picMkLst>
        </pc:picChg>
        <pc:picChg chg="del">
          <ac:chgData name="dave Dalsveen" userId="039815d45609d4df" providerId="LiveId" clId="{6F971B12-4755-4DE6-9895-0632F08A3881}" dt="2020-06-13T00:30:16.920" v="784" actId="21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37:42.944" v="983" actId="14100"/>
        <pc:sldMkLst>
          <pc:docMk/>
          <pc:sldMk cId="3051798843" sldId="266"/>
        </pc:sldMkLst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36:44.497" v="980" actId="20577"/>
          <ac:spMkLst>
            <pc:docMk/>
            <pc:sldMk cId="3051798843" sldId="266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2" creationId="{7A5F0580-5EE9-419F-96EE-B6529EF6E7D0}"/>
          </ac:spMkLst>
        </pc:spChg>
        <pc:picChg chg="add mod">
          <ac:chgData name="dave Dalsveen" userId="039815d45609d4df" providerId="LiveId" clId="{6F971B12-4755-4DE6-9895-0632F08A3881}" dt="2020-06-13T00:37:42.944" v="983" actId="14100"/>
          <ac:picMkLst>
            <pc:docMk/>
            <pc:sldMk cId="3051798843" sldId="266"/>
            <ac:picMk id="4" creationId="{E02F04C0-5B82-4199-9026-17877F0B16AC}"/>
          </ac:picMkLst>
        </pc:picChg>
        <pc:picChg chg="del mod ord">
          <ac:chgData name="dave Dalsveen" userId="039815d45609d4df" providerId="LiveId" clId="{6F971B12-4755-4DE6-9895-0632F08A3881}" dt="2020-06-13T00:32:07.660" v="794" actId="2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">
        <pc:chgData name="dave Dalsveen" userId="039815d45609d4df" providerId="LiveId" clId="{6F971B12-4755-4DE6-9895-0632F08A3881}" dt="2020-06-13T00:43:17.511" v="1274" actId="14100"/>
        <pc:sldMkLst>
          <pc:docMk/>
          <pc:sldMk cId="1354350229" sldId="267"/>
        </pc:sldMkLst>
        <pc:spChg chg="mod">
          <ac:chgData name="dave Dalsveen" userId="039815d45609d4df" providerId="LiveId" clId="{6F971B12-4755-4DE6-9895-0632F08A3881}" dt="2020-06-13T00:39:35.320" v="993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42:17.070" v="126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43:06.558" v="1271" actId="21"/>
          <ac:picMkLst>
            <pc:docMk/>
            <pc:sldMk cId="1354350229" sldId="267"/>
            <ac:picMk id="4" creationId="{C16E7284-8A0E-4C14-AF86-C9840DDA1C67}"/>
          </ac:picMkLst>
        </pc:picChg>
        <pc:picChg chg="add mod">
          <ac:chgData name="dave Dalsveen" userId="039815d45609d4df" providerId="LiveId" clId="{6F971B12-4755-4DE6-9895-0632F08A3881}" dt="2020-06-13T00:43:17.511" v="1274" actId="14100"/>
          <ac:picMkLst>
            <pc:docMk/>
            <pc:sldMk cId="1354350229" sldId="267"/>
            <ac:picMk id="5" creationId="{34CC3094-73FC-4528-9352-99C4270EA887}"/>
          </ac:picMkLst>
        </pc:picChg>
      </pc:sldChg>
    </pc:docChg>
  </pc:docChgLst>
  <pc:docChgLst>
    <pc:chgData name="david dalsveen" userId="1bc9e0f3-63b8-43f3-87d9-c29a9f4159c1" providerId="ADAL" clId="{A3FCFE47-E966-0143-B915-17B85EB7A7F3}"/>
    <pc:docChg chg="undo custSel modSld">
      <pc:chgData name="david dalsveen" userId="1bc9e0f3-63b8-43f3-87d9-c29a9f4159c1" providerId="ADAL" clId="{A3FCFE47-E966-0143-B915-17B85EB7A7F3}" dt="2021-04-06T19:47:43.893" v="1500" actId="14100"/>
      <pc:docMkLst>
        <pc:docMk/>
      </pc:docMkLst>
      <pc:sldChg chg="addSp delSp modSp mod">
        <pc:chgData name="david dalsveen" userId="1bc9e0f3-63b8-43f3-87d9-c29a9f4159c1" providerId="ADAL" clId="{A3FCFE47-E966-0143-B915-17B85EB7A7F3}" dt="2021-04-06T18:46:00.594" v="5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A3FCFE47-E966-0143-B915-17B85EB7A7F3}" dt="2021-04-06T18:45:22.157" v="0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A3FCFE47-E966-0143-B915-17B85EB7A7F3}" dt="2021-04-06T18:45:53.179" v="2" actId="21"/>
          <ac:picMkLst>
            <pc:docMk/>
            <pc:sldMk cId="4063939883" sldId="256"/>
            <ac:picMk id="5" creationId="{5D68599B-81F3-4532-86C7-2EF12BC55772}"/>
          </ac:picMkLst>
        </pc:picChg>
        <pc:picChg chg="add mod">
          <ac:chgData name="david dalsveen" userId="1bc9e0f3-63b8-43f3-87d9-c29a9f4159c1" providerId="ADAL" clId="{A3FCFE47-E966-0143-B915-17B85EB7A7F3}" dt="2021-04-06T18:46:00.594" v="5" actId="14100"/>
          <ac:picMkLst>
            <pc:docMk/>
            <pc:sldMk cId="4063939883" sldId="256"/>
            <ac:picMk id="10" creationId="{9356058A-8A1E-5A4A-BFF6-F2F524E2E9D6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8:54:43.744" v="340" actId="1076"/>
        <pc:sldMkLst>
          <pc:docMk/>
          <pc:sldMk cId="1226514440" sldId="264"/>
        </pc:sldMkLst>
        <pc:spChg chg="mod">
          <ac:chgData name="david dalsveen" userId="1bc9e0f3-63b8-43f3-87d9-c29a9f4159c1" providerId="ADAL" clId="{A3FCFE47-E966-0143-B915-17B85EB7A7F3}" dt="2021-04-06T18:47:45.918" v="17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8:50:44.760" v="337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8:54:43.744" v="340" actId="1076"/>
          <ac:picMkLst>
            <pc:docMk/>
            <pc:sldMk cId="1226514440" sldId="264"/>
            <ac:picMk id="4" creationId="{BF342001-A1E5-E240-B519-EDD076D30F0D}"/>
          </ac:picMkLst>
        </pc:picChg>
        <pc:picChg chg="del">
          <ac:chgData name="david dalsveen" userId="1bc9e0f3-63b8-43f3-87d9-c29a9f4159c1" providerId="ADAL" clId="{A3FCFE47-E966-0143-B915-17B85EB7A7F3}" dt="2021-04-06T18:54:38.919" v="339" actId="21"/>
          <ac:picMkLst>
            <pc:docMk/>
            <pc:sldMk cId="1226514440" sldId="264"/>
            <ac:picMk id="6" creationId="{54B1318C-A955-464C-8D70-5FAC4BA47A19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8:59:29.495" v="611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A3FCFE47-E966-0143-B915-17B85EB7A7F3}" dt="2021-04-06T18:55:19.923" v="344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8:59:29.495" v="611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8:57:23.347" v="351" actId="14100"/>
          <ac:picMkLst>
            <pc:docMk/>
            <pc:sldMk cId="1499107813" sldId="265"/>
            <ac:picMk id="4" creationId="{12065280-563F-D14E-A515-DE311F380634}"/>
          </ac:picMkLst>
        </pc:picChg>
        <pc:picChg chg="del">
          <ac:chgData name="david dalsveen" userId="1bc9e0f3-63b8-43f3-87d9-c29a9f4159c1" providerId="ADAL" clId="{A3FCFE47-E966-0143-B915-17B85EB7A7F3}" dt="2021-04-06T18:56:01.512" v="345" actId="21"/>
          <ac:picMkLst>
            <pc:docMk/>
            <pc:sldMk cId="1499107813" sldId="265"/>
            <ac:picMk id="6" creationId="{DFB3095B-99AE-4B1D-AD3F-A53C0D5A5EA3}"/>
          </ac:picMkLst>
        </pc:picChg>
        <pc:picChg chg="add del mod">
          <ac:chgData name="david dalsveen" userId="1bc9e0f3-63b8-43f3-87d9-c29a9f4159c1" providerId="ADAL" clId="{A3FCFE47-E966-0143-B915-17B85EB7A7F3}" dt="2021-04-06T18:57:14.432" v="348" actId="21"/>
          <ac:picMkLst>
            <pc:docMk/>
            <pc:sldMk cId="1499107813" sldId="265"/>
            <ac:picMk id="10" creationId="{89721FF9-1976-334C-9ABF-B290CFD8A34F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9:47:43.893" v="1500" actId="14100"/>
        <pc:sldMkLst>
          <pc:docMk/>
          <pc:sldMk cId="3051798843" sldId="266"/>
        </pc:sldMkLst>
        <pc:spChg chg="mod">
          <ac:chgData name="david dalsveen" userId="1bc9e0f3-63b8-43f3-87d9-c29a9f4159c1" providerId="ADAL" clId="{A3FCFE47-E966-0143-B915-17B85EB7A7F3}" dt="2021-04-06T19:47:43.893" v="1500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9:06:22.864" v="921" actId="15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9:20:10.439" v="1439" actId="14100"/>
          <ac:picMkLst>
            <pc:docMk/>
            <pc:sldMk cId="3051798843" sldId="266"/>
            <ac:picMk id="4" creationId="{3E4511A6-3E57-C74A-A4FD-1962D8342DB5}"/>
          </ac:picMkLst>
        </pc:picChg>
        <pc:picChg chg="del">
          <ac:chgData name="david dalsveen" userId="1bc9e0f3-63b8-43f3-87d9-c29a9f4159c1" providerId="ADAL" clId="{A3FCFE47-E966-0143-B915-17B85EB7A7F3}" dt="2021-04-06T19:03:51.802" v="637" actId="21"/>
          <ac:picMkLst>
            <pc:docMk/>
            <pc:sldMk cId="3051798843" sldId="266"/>
            <ac:picMk id="8" creationId="{32C38DD1-D7EE-4174-8873-BE71871ABA0C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9:10:40.994" v="1163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A3FCFE47-E966-0143-B915-17B85EB7A7F3}" dt="2021-04-06T19:07:24.007" v="937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A3FCFE47-E966-0143-B915-17B85EB7A7F3}" dt="2021-04-06T19:09:24.397" v="115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3FCFE47-E966-0143-B915-17B85EB7A7F3}" dt="2021-04-06T19:10:40.994" v="1163" actId="14100"/>
          <ac:picMkLst>
            <pc:docMk/>
            <pc:sldMk cId="1354350229" sldId="267"/>
            <ac:picMk id="4" creationId="{4CEFBA84-3A80-0F46-8763-D7D8E52A64D9}"/>
          </ac:picMkLst>
        </pc:picChg>
        <pc:picChg chg="del">
          <ac:chgData name="david dalsveen" userId="1bc9e0f3-63b8-43f3-87d9-c29a9f4159c1" providerId="ADAL" clId="{A3FCFE47-E966-0143-B915-17B85EB7A7F3}" dt="2021-04-06T19:10:27.526" v="1159" actId="21"/>
          <ac:picMkLst>
            <pc:docMk/>
            <pc:sldMk cId="1354350229" sldId="267"/>
            <ac:picMk id="5" creationId="{4DEB50F2-3F09-4FBD-ACBC-85F30C718952}"/>
          </ac:picMkLst>
        </pc:picChg>
      </pc:sldChg>
      <pc:sldChg chg="addSp delSp modSp mod">
        <pc:chgData name="david dalsveen" userId="1bc9e0f3-63b8-43f3-87d9-c29a9f4159c1" providerId="ADAL" clId="{A3FCFE47-E966-0143-B915-17B85EB7A7F3}" dt="2021-04-06T19:21:00.197" v="1441" actId="26606"/>
        <pc:sldMkLst>
          <pc:docMk/>
          <pc:sldMk cId="2380276421" sldId="268"/>
        </pc:sldMkLst>
        <pc:spChg chg="mod">
          <ac:chgData name="david dalsveen" userId="1bc9e0f3-63b8-43f3-87d9-c29a9f4159c1" providerId="ADAL" clId="{A3FCFE47-E966-0143-B915-17B85EB7A7F3}" dt="2021-04-06T19:11:07.868" v="1166" actId="27636"/>
          <ac:spMkLst>
            <pc:docMk/>
            <pc:sldMk cId="2380276421" sldId="268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A3FCFE47-E966-0143-B915-17B85EB7A7F3}" dt="2021-04-06T19:21:00.197" v="1441" actId="26606"/>
          <ac:spMkLst>
            <pc:docMk/>
            <pc:sldMk cId="2380276421" sldId="268"/>
            <ac:spMk id="15" creationId="{54497D69-439C-4E04-AB3B-CAA04057B828}"/>
          </ac:spMkLst>
        </pc:spChg>
        <pc:graphicFrameChg chg="add del">
          <ac:chgData name="david dalsveen" userId="1bc9e0f3-63b8-43f3-87d9-c29a9f4159c1" providerId="ADAL" clId="{A3FCFE47-E966-0143-B915-17B85EB7A7F3}" dt="2021-04-06T19:21:00.197" v="1441" actId="26606"/>
          <ac:graphicFrameMkLst>
            <pc:docMk/>
            <pc:sldMk cId="2380276421" sldId="268"/>
            <ac:graphicFrameMk id="33" creationId="{DCB4B4DA-11AA-4825-BD47-C282D05C9A15}"/>
          </ac:graphicFrameMkLst>
        </pc:graphicFrameChg>
        <pc:picChg chg="add del mod">
          <ac:chgData name="david dalsveen" userId="1bc9e0f3-63b8-43f3-87d9-c29a9f4159c1" providerId="ADAL" clId="{A3FCFE47-E966-0143-B915-17B85EB7A7F3}" dt="2021-04-06T19:18:20.709" v="1431" actId="21"/>
          <ac:picMkLst>
            <pc:docMk/>
            <pc:sldMk cId="2380276421" sldId="268"/>
            <ac:picMk id="4" creationId="{410C38E7-AEA7-C344-B1F0-C05BFD988E93}"/>
          </ac:picMkLst>
        </pc:picChg>
        <pc:picChg chg="del">
          <ac:chgData name="david dalsveen" userId="1bc9e0f3-63b8-43f3-87d9-c29a9f4159c1" providerId="ADAL" clId="{A3FCFE47-E966-0143-B915-17B85EB7A7F3}" dt="2021-04-06T19:14:31.304" v="1427" actId="21"/>
          <ac:picMkLst>
            <pc:docMk/>
            <pc:sldMk cId="2380276421" sldId="268"/>
            <ac:picMk id="5" creationId="{1117E3B7-84E0-43A1-8223-E64AAD916894}"/>
          </ac:picMkLst>
        </pc:picChg>
        <pc:picChg chg="add mod">
          <ac:chgData name="david dalsveen" userId="1bc9e0f3-63b8-43f3-87d9-c29a9f4159c1" providerId="ADAL" clId="{A3FCFE47-E966-0143-B915-17B85EB7A7F3}" dt="2021-04-06T19:19:50.396" v="1438" actId="14100"/>
          <ac:picMkLst>
            <pc:docMk/>
            <pc:sldMk cId="2380276421" sldId="268"/>
            <ac:picMk id="6" creationId="{EF911BEA-60FA-3242-9732-1BC7A89C6FF5}"/>
          </ac:picMkLst>
        </pc:picChg>
      </pc:sldChg>
    </pc:docChg>
  </pc:docChgLst>
  <pc:docChgLst>
    <pc:chgData name="david dalsveen" userId="1bc9e0f3-63b8-43f3-87d9-c29a9f4159c1" providerId="ADAL" clId="{8723A59A-04B2-480A-A8DF-762BED46A475}"/>
    <pc:docChg chg="undo custSel mod modSld">
      <pc:chgData name="david dalsveen" userId="1bc9e0f3-63b8-43f3-87d9-c29a9f4159c1" providerId="ADAL" clId="{8723A59A-04B2-480A-A8DF-762BED46A475}" dt="2020-09-02T21:46:20.421" v="1435" actId="14100"/>
      <pc:docMkLst>
        <pc:docMk/>
      </pc:docMkLst>
      <pc:sldChg chg="addSp delSp modSp mod setBg">
        <pc:chgData name="david dalsveen" userId="1bc9e0f3-63b8-43f3-87d9-c29a9f4159c1" providerId="ADAL" clId="{8723A59A-04B2-480A-A8DF-762BED46A475}" dt="2020-09-02T21:23:58.247" v="5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" creationId="{1C265080-7784-47AD-95CE-A9F66BD5AE31}"/>
          </ac:spMkLst>
        </pc:spChg>
        <pc:spChg chg="mod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3" creationId="{DD08DAF7-F016-4B43-9683-C9BBDCD07990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9" creationId="{E91DC736-0EF8-4F87-9146-EBF1D2EE4D3D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1" creationId="{097CD68E-23E3-4007-8847-CD0944C4F7BE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3" creationId="{AF2F604E-43BE-4DC3-B983-E071523364F8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15" creationId="{08C9B587-E65E-4B52-B37C-ABEBB6E87928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0" creationId="{8C886788-700E-4D20-9F80-E0E96837A203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2" creationId="{1850674C-4E08-4C62-A3E2-6337FE4F7D86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4" creationId="{BCE4FF05-2B0C-4C97-A9B4-E163085A90E1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6" creationId="{529C2A7A-A6B6-4A56-B11C-8E967D88A60D}"/>
          </ac:spMkLst>
        </pc:spChg>
        <pc:spChg chg="add del">
          <ac:chgData name="david dalsveen" userId="1bc9e0f3-63b8-43f3-87d9-c29a9f4159c1" providerId="ADAL" clId="{8723A59A-04B2-480A-A8DF-762BED46A475}" dt="2020-09-02T21:23:28.488" v="51" actId="26606"/>
          <ac:spMkLst>
            <pc:docMk/>
            <pc:sldMk cId="4063939883" sldId="256"/>
            <ac:spMk id="28" creationId="{FDBD7205-E536-4134-8768-AC3E1A3C5E59}"/>
          </ac:spMkLst>
        </pc:spChg>
        <pc:picChg chg="add mod ord">
          <ac:chgData name="david dalsveen" userId="1bc9e0f3-63b8-43f3-87d9-c29a9f4159c1" providerId="ADAL" clId="{8723A59A-04B2-480A-A8DF-762BED46A475}" dt="2020-09-02T21:23:58.247" v="56" actId="14100"/>
          <ac:picMkLst>
            <pc:docMk/>
            <pc:sldMk cId="4063939883" sldId="256"/>
            <ac:picMk id="5" creationId="{4D49878B-F09A-4E34-99ED-2E7C742173C6}"/>
          </ac:picMkLst>
        </pc:picChg>
        <pc:picChg chg="mod">
          <ac:chgData name="david dalsveen" userId="1bc9e0f3-63b8-43f3-87d9-c29a9f4159c1" providerId="ADAL" clId="{8723A59A-04B2-480A-A8DF-762BED46A475}" dt="2020-09-02T21:23:28.488" v="51" actId="26606"/>
          <ac:picMkLst>
            <pc:docMk/>
            <pc:sldMk cId="4063939883" sldId="256"/>
            <ac:picMk id="6" creationId="{4E2EFA48-108D-43F0-9F7E-B9FB42F28287}"/>
          </ac:picMkLst>
        </pc:picChg>
        <pc:picChg chg="add del mod">
          <ac:chgData name="david dalsveen" userId="1bc9e0f3-63b8-43f3-87d9-c29a9f4159c1" providerId="ADAL" clId="{8723A59A-04B2-480A-A8DF-762BED46A475}" dt="2020-09-02T21:23:37.733" v="52" actId="21"/>
          <ac:picMkLst>
            <pc:docMk/>
            <pc:sldMk cId="4063939883" sldId="256"/>
            <ac:picMk id="10" creationId="{6D5B657C-741E-4DEC-AC5E-02A094093C69}"/>
          </ac:picMkLst>
        </pc:picChg>
      </pc:sldChg>
      <pc:sldChg chg="modSp mod">
        <pc:chgData name="david dalsveen" userId="1bc9e0f3-63b8-43f3-87d9-c29a9f4159c1" providerId="ADAL" clId="{8723A59A-04B2-480A-A8DF-762BED46A475}" dt="2020-09-02T21:27:27.975" v="446" actId="27636"/>
        <pc:sldMkLst>
          <pc:docMk/>
          <pc:sldMk cId="1226514440" sldId="264"/>
        </pc:sldMkLst>
        <pc:spChg chg="mod">
          <ac:chgData name="david dalsveen" userId="1bc9e0f3-63b8-43f3-87d9-c29a9f4159c1" providerId="ADAL" clId="{8723A59A-04B2-480A-A8DF-762BED46A475}" dt="2020-09-02T21:24:35.598" v="59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27:27.975" v="446" actId="27636"/>
          <ac:spMkLst>
            <pc:docMk/>
            <pc:sldMk cId="1226514440" sldId="264"/>
            <ac:spMk id="15" creationId="{54497D69-439C-4E04-AB3B-CAA04057B828}"/>
          </ac:spMkLst>
        </pc:spChg>
        <pc:picChg chg="mod">
          <ac:chgData name="david dalsveen" userId="1bc9e0f3-63b8-43f3-87d9-c29a9f4159c1" providerId="ADAL" clId="{8723A59A-04B2-480A-A8DF-762BED46A475}" dt="2020-09-02T21:25:05.365" v="100" actId="14100"/>
          <ac:picMkLst>
            <pc:docMk/>
            <pc:sldMk cId="1226514440" sldId="264"/>
            <ac:picMk id="5" creationId="{29F03E29-DE7C-4C71-B448-B24F72E74506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32:05.295" v="74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8723A59A-04B2-480A-A8DF-762BED46A475}" dt="2020-09-02T21:28:07.159" v="450" actId="14100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30:18.590" v="741" actId="27636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8723A59A-04B2-480A-A8DF-762BED46A475}" dt="2020-09-02T21:31:55.901" v="743" actId="21"/>
          <ac:picMkLst>
            <pc:docMk/>
            <pc:sldMk cId="1499107813" sldId="265"/>
            <ac:picMk id="5" creationId="{42D91CB5-1C29-462E-8DE8-E3B3B2B13228}"/>
          </ac:picMkLst>
        </pc:picChg>
        <pc:picChg chg="add mod">
          <ac:chgData name="david dalsveen" userId="1bc9e0f3-63b8-43f3-87d9-c29a9f4159c1" providerId="ADAL" clId="{8723A59A-04B2-480A-A8DF-762BED46A475}" dt="2020-09-02T21:32:05.295" v="745" actId="14100"/>
          <ac:picMkLst>
            <pc:docMk/>
            <pc:sldMk cId="1499107813" sldId="265"/>
            <ac:picMk id="6" creationId="{0255ABA0-57D5-4A43-A25A-29BF84C6774B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37:34.920" v="1047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8723A59A-04B2-480A-A8DF-762BED46A475}" dt="2020-09-02T21:35:09.203" v="7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37:34.920" v="1047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8723A59A-04B2-480A-A8DF-762BED46A475}" dt="2020-09-02T21:34:35.353" v="750" actId="21"/>
          <ac:picMkLst>
            <pc:docMk/>
            <pc:sldMk cId="3051798843" sldId="266"/>
            <ac:picMk id="5" creationId="{BCBBB31F-C64D-43D3-AC1C-6F5DF88D1B4B}"/>
          </ac:picMkLst>
        </pc:picChg>
        <pc:picChg chg="add mod">
          <ac:chgData name="david dalsveen" userId="1bc9e0f3-63b8-43f3-87d9-c29a9f4159c1" providerId="ADAL" clId="{8723A59A-04B2-480A-A8DF-762BED46A475}" dt="2020-09-02T21:34:39.261" v="751" actId="14100"/>
          <ac:picMkLst>
            <pc:docMk/>
            <pc:sldMk cId="3051798843" sldId="266"/>
            <ac:picMk id="6" creationId="{4367ED8A-0C13-4FE3-995A-12503E5CC658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44:24.621" v="1429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8723A59A-04B2-480A-A8DF-762BED46A475}" dt="2020-09-02T21:38:38.177" v="1053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40:06.911" v="1288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8723A59A-04B2-480A-A8DF-762BED46A475}" dt="2020-09-02T21:44:24.621" v="1429" actId="14100"/>
          <ac:picMkLst>
            <pc:docMk/>
            <pc:sldMk cId="1354350229" sldId="267"/>
            <ac:picMk id="5" creationId="{57F5EA67-0633-4D8C-8AF6-2B5294913A89}"/>
          </ac:picMkLst>
        </pc:picChg>
        <pc:picChg chg="del">
          <ac:chgData name="david dalsveen" userId="1bc9e0f3-63b8-43f3-87d9-c29a9f4159c1" providerId="ADAL" clId="{8723A59A-04B2-480A-A8DF-762BED46A475}" dt="2020-09-02T21:43:10.849" v="1424" actId="21"/>
          <ac:picMkLst>
            <pc:docMk/>
            <pc:sldMk cId="1354350229" sldId="267"/>
            <ac:picMk id="8" creationId="{0B96C82B-C6DB-46EF-ABEF-A3CF1BE6C8E3}"/>
          </ac:picMkLst>
        </pc:picChg>
      </pc:sldChg>
      <pc:sldChg chg="addSp delSp modSp mod">
        <pc:chgData name="david dalsveen" userId="1bc9e0f3-63b8-43f3-87d9-c29a9f4159c1" providerId="ADAL" clId="{8723A59A-04B2-480A-A8DF-762BED46A475}" dt="2020-09-02T21:46:20.421" v="1435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8723A59A-04B2-480A-A8DF-762BED46A475}" dt="2020-09-02T21:41:48.391" v="1296" actId="2057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8723A59A-04B2-480A-A8DF-762BED46A475}" dt="2020-09-02T21:42:49.147" v="1423" actId="27636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8723A59A-04B2-480A-A8DF-762BED46A475}" dt="2020-09-02T21:46:20.421" v="1435" actId="14100"/>
          <ac:picMkLst>
            <pc:docMk/>
            <pc:sldMk cId="2380276421" sldId="268"/>
            <ac:picMk id="5" creationId="{570B56E2-AA74-46E8-9D28-187C211FD712}"/>
          </ac:picMkLst>
        </pc:picChg>
        <pc:picChg chg="del">
          <ac:chgData name="david dalsveen" userId="1bc9e0f3-63b8-43f3-87d9-c29a9f4159c1" providerId="ADAL" clId="{8723A59A-04B2-480A-A8DF-762BED46A475}" dt="2020-09-02T21:46:03.118" v="1431" actId="21"/>
          <ac:picMkLst>
            <pc:docMk/>
            <pc:sldMk cId="2380276421" sldId="268"/>
            <ac:picMk id="10" creationId="{EDE7D06A-BE07-43E1-855E-29ED88445199}"/>
          </ac:picMkLst>
        </pc:picChg>
      </pc:sldChg>
    </pc:docChg>
  </pc:docChgLst>
  <pc:docChgLst>
    <pc:chgData name="david dalsveen" userId="1bc9e0f3-63b8-43f3-87d9-c29a9f4159c1" providerId="ADAL" clId="{4FF60410-0715-48E3-AD59-0C2BB0B79633}"/>
    <pc:docChg chg="undo custSel modSld">
      <pc:chgData name="david dalsveen" userId="1bc9e0f3-63b8-43f3-87d9-c29a9f4159c1" providerId="ADAL" clId="{4FF60410-0715-48E3-AD59-0C2BB0B79633}" dt="2020-08-25T12:43:46.385" v="1159" actId="14100"/>
      <pc:docMkLst>
        <pc:docMk/>
      </pc:docMkLst>
      <pc:sldChg chg="addSp delSp modSp mod">
        <pc:chgData name="david dalsveen" userId="1bc9e0f3-63b8-43f3-87d9-c29a9f4159c1" providerId="ADAL" clId="{4FF60410-0715-48E3-AD59-0C2BB0B79633}" dt="2020-08-25T12:25:53.978" v="239" actId="1076"/>
        <pc:sldMkLst>
          <pc:docMk/>
          <pc:sldMk cId="4063939883" sldId="256"/>
        </pc:sldMkLst>
        <pc:spChg chg="mod">
          <ac:chgData name="david dalsveen" userId="1bc9e0f3-63b8-43f3-87d9-c29a9f4159c1" providerId="ADAL" clId="{4FF60410-0715-48E3-AD59-0C2BB0B79633}" dt="2020-08-25T12:18:37.427" v="5" actId="255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4FF60410-0715-48E3-AD59-0C2BB0B79633}" dt="2020-08-25T12:25:02.206" v="237" actId="21"/>
          <ac:picMkLst>
            <pc:docMk/>
            <pc:sldMk cId="4063939883" sldId="256"/>
            <ac:picMk id="4" creationId="{07A3005A-B4D5-4649-9559-5EDC3EF500C3}"/>
          </ac:picMkLst>
        </pc:picChg>
        <pc:picChg chg="add mod">
          <ac:chgData name="david dalsveen" userId="1bc9e0f3-63b8-43f3-87d9-c29a9f4159c1" providerId="ADAL" clId="{4FF60410-0715-48E3-AD59-0C2BB0B79633}" dt="2020-08-25T12:25:53.978" v="239" actId="1076"/>
          <ac:picMkLst>
            <pc:docMk/>
            <pc:sldMk cId="4063939883" sldId="256"/>
            <ac:picMk id="10" creationId="{6D5B657C-741E-4DEC-AC5E-02A094093C69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24:56.075" v="236" actId="1076"/>
        <pc:sldMkLst>
          <pc:docMk/>
          <pc:sldMk cId="1226514440" sldId="264"/>
        </pc:sldMkLst>
        <pc:spChg chg="mod">
          <ac:chgData name="david dalsveen" userId="1bc9e0f3-63b8-43f3-87d9-c29a9f4159c1" providerId="ADAL" clId="{4FF60410-0715-48E3-AD59-0C2BB0B79633}" dt="2020-08-25T12:19:32.163" v="7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24:20.587" v="231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24:56.075" v="236" actId="1076"/>
          <ac:picMkLst>
            <pc:docMk/>
            <pc:sldMk cId="1226514440" sldId="264"/>
            <ac:picMk id="5" creationId="{29F03E29-DE7C-4C71-B448-B24F72E74506}"/>
          </ac:picMkLst>
        </pc:picChg>
        <pc:picChg chg="del mod">
          <ac:chgData name="david dalsveen" userId="1bc9e0f3-63b8-43f3-87d9-c29a9f4159c1" providerId="ADAL" clId="{4FF60410-0715-48E3-AD59-0C2BB0B79633}" dt="2020-08-25T12:24:50.078" v="235" actId="21"/>
          <ac:picMkLst>
            <pc:docMk/>
            <pc:sldMk cId="1226514440" sldId="264"/>
            <ac:picMk id="8" creationId="{3CD0A3AA-2B73-4D0C-B62A-A040B5838C34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38:23.175" v="876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4FF60410-0715-48E3-AD59-0C2BB0B79633}" dt="2020-08-25T12:27:26.677" v="357" actId="255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27:17.447" v="356" actId="255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38:23.175" v="876" actId="14100"/>
          <ac:picMkLst>
            <pc:docMk/>
            <pc:sldMk cId="1499107813" sldId="265"/>
            <ac:picMk id="5" creationId="{42D91CB5-1C29-462E-8DE8-E3B3B2B13228}"/>
          </ac:picMkLst>
        </pc:picChg>
        <pc:picChg chg="del">
          <ac:chgData name="david dalsveen" userId="1bc9e0f3-63b8-43f3-87d9-c29a9f4159c1" providerId="ADAL" clId="{4FF60410-0715-48E3-AD59-0C2BB0B79633}" dt="2020-08-25T12:38:14.766" v="874" actId="21"/>
          <ac:picMkLst>
            <pc:docMk/>
            <pc:sldMk cId="1499107813" sldId="265"/>
            <ac:picMk id="8" creationId="{A976528E-79E4-425F-892C-82B3B5275A44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34:17.020" v="872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4FF60410-0715-48E3-AD59-0C2BB0B79633}" dt="2020-08-25T12:20:31.009" v="14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34:17.020" v="872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4FF60410-0715-48E3-AD59-0C2BB0B79633}" dt="2020-08-25T12:29:06.946" v="362" actId="14100"/>
          <ac:picMkLst>
            <pc:docMk/>
            <pc:sldMk cId="3051798843" sldId="266"/>
            <ac:picMk id="5" creationId="{BCBBB31F-C64D-43D3-AC1C-6F5DF88D1B4B}"/>
          </ac:picMkLst>
        </pc:picChg>
        <pc:picChg chg="del">
          <ac:chgData name="david dalsveen" userId="1bc9e0f3-63b8-43f3-87d9-c29a9f4159c1" providerId="ADAL" clId="{4FF60410-0715-48E3-AD59-0C2BB0B79633}" dt="2020-08-25T12:28:54.774" v="359" actId="21"/>
          <ac:picMkLst>
            <pc:docMk/>
            <pc:sldMk cId="3051798843" sldId="266"/>
            <ac:picMk id="6" creationId="{C7689B3A-F1D1-4C43-9B3B-EAFBE946E8D5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43:46.385" v="1159" actId="14100"/>
        <pc:sldMkLst>
          <pc:docMk/>
          <pc:sldMk cId="1354350229" sldId="267"/>
        </pc:sldMkLst>
        <pc:spChg chg="add del mod">
          <ac:chgData name="david dalsveen" userId="1bc9e0f3-63b8-43f3-87d9-c29a9f4159c1" providerId="ADAL" clId="{4FF60410-0715-48E3-AD59-0C2BB0B79633}" dt="2020-08-25T12:21:16.117" v="23" actId="14100"/>
          <ac:spMkLst>
            <pc:docMk/>
            <pc:sldMk cId="1354350229" sldId="267"/>
            <ac:spMk id="2" creationId="{FA2C910C-20A3-493C-AFCB-9366AF6F8D13}"/>
          </ac:spMkLst>
        </pc:spChg>
        <pc:spChg chg="add del mod">
          <ac:chgData name="david dalsveen" userId="1bc9e0f3-63b8-43f3-87d9-c29a9f4159c1" providerId="ADAL" clId="{4FF60410-0715-48E3-AD59-0C2BB0B79633}" dt="2020-08-25T12:21:11.591" v="22" actId="21"/>
          <ac:spMkLst>
            <pc:docMk/>
            <pc:sldMk cId="1354350229" sldId="267"/>
            <ac:spMk id="6" creationId="{1D064C26-814B-4C2A-A624-3D01D8C39D9D}"/>
          </ac:spMkLst>
        </pc:spChg>
        <pc:spChg chg="mod">
          <ac:chgData name="david dalsveen" userId="1bc9e0f3-63b8-43f3-87d9-c29a9f4159c1" providerId="ADAL" clId="{4FF60410-0715-48E3-AD59-0C2BB0B79633}" dt="2020-08-25T12:33:47.329" v="790" actId="27636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4FF60410-0715-48E3-AD59-0C2BB0B79633}" dt="2020-08-25T12:43:31.778" v="1156" actId="21"/>
          <ac:picMkLst>
            <pc:docMk/>
            <pc:sldMk cId="1354350229" sldId="267"/>
            <ac:picMk id="5" creationId="{8ABB4AC7-A897-44FE-9FCD-29D1CA0F6CAE}"/>
          </ac:picMkLst>
        </pc:picChg>
        <pc:picChg chg="add mod">
          <ac:chgData name="david dalsveen" userId="1bc9e0f3-63b8-43f3-87d9-c29a9f4159c1" providerId="ADAL" clId="{4FF60410-0715-48E3-AD59-0C2BB0B79633}" dt="2020-08-25T12:43:46.385" v="1159" actId="14100"/>
          <ac:picMkLst>
            <pc:docMk/>
            <pc:sldMk cId="1354350229" sldId="267"/>
            <ac:picMk id="8" creationId="{0B96C82B-C6DB-46EF-ABEF-A3CF1BE6C8E3}"/>
          </ac:picMkLst>
        </pc:picChg>
      </pc:sldChg>
      <pc:sldChg chg="addSp delSp modSp mod">
        <pc:chgData name="david dalsveen" userId="1bc9e0f3-63b8-43f3-87d9-c29a9f4159c1" providerId="ADAL" clId="{4FF60410-0715-48E3-AD59-0C2BB0B79633}" dt="2020-08-25T12:42:28.387" v="1154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4FF60410-0715-48E3-AD59-0C2BB0B79633}" dt="2020-08-25T12:21:39.602" v="27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4FF60410-0715-48E3-AD59-0C2BB0B79633}" dt="2020-08-25T12:42:28.387" v="1154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4FF60410-0715-48E3-AD59-0C2BB0B79633}" dt="2020-08-25T12:41:23.413" v="1031" actId="21"/>
          <ac:picMkLst>
            <pc:docMk/>
            <pc:sldMk cId="2380276421" sldId="268"/>
            <ac:picMk id="5" creationId="{DCD7F770-C46F-4350-BFDF-4356226042DF}"/>
          </ac:picMkLst>
        </pc:picChg>
        <pc:picChg chg="add mod">
          <ac:chgData name="david dalsveen" userId="1bc9e0f3-63b8-43f3-87d9-c29a9f4159c1" providerId="ADAL" clId="{4FF60410-0715-48E3-AD59-0C2BB0B79633}" dt="2020-08-25T12:41:33.937" v="1033" actId="14100"/>
          <ac:picMkLst>
            <pc:docMk/>
            <pc:sldMk cId="2380276421" sldId="268"/>
            <ac:picMk id="10" creationId="{EDE7D06A-BE07-43E1-855E-29ED88445199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id dalsveen" userId="1bc9e0f3-63b8-43f3-87d9-c29a9f4159c1" providerId="ADAL" clId="{D42CF7C8-F478-4B2F-BFAE-8F74DEF2CFA6}"/>
    <pc:docChg chg="undo redo custSel modSld">
      <pc:chgData name="david dalsveen" userId="1bc9e0f3-63b8-43f3-87d9-c29a9f4159c1" providerId="ADAL" clId="{D42CF7C8-F478-4B2F-BFAE-8F74DEF2CFA6}" dt="2020-09-09T20:46:35.603" v="1666" actId="14100"/>
      <pc:docMkLst>
        <pc:docMk/>
      </pc:docMkLst>
      <pc:sldChg chg="addSp delSp modSp mod">
        <pc:chgData name="david dalsveen" userId="1bc9e0f3-63b8-43f3-87d9-c29a9f4159c1" providerId="ADAL" clId="{D42CF7C8-F478-4B2F-BFAE-8F74DEF2CFA6}" dt="2020-09-09T20:46:35.603" v="166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D42CF7C8-F478-4B2F-BFAE-8F74DEF2CFA6}" dt="2020-09-09T20:46:35.603" v="1666" actId="14100"/>
          <ac:spMkLst>
            <pc:docMk/>
            <pc:sldMk cId="4063939883" sldId="256"/>
            <ac:spMk id="2" creationId="{1C265080-7784-47AD-95CE-A9F66BD5AE31}"/>
          </ac:spMkLst>
        </pc:spChg>
        <pc:picChg chg="del mod">
          <ac:chgData name="david dalsveen" userId="1bc9e0f3-63b8-43f3-87d9-c29a9f4159c1" providerId="ADAL" clId="{D42CF7C8-F478-4B2F-BFAE-8F74DEF2CFA6}" dt="2020-09-09T20:46:17.344" v="1663" actId="21"/>
          <ac:picMkLst>
            <pc:docMk/>
            <pc:sldMk cId="4063939883" sldId="256"/>
            <ac:picMk id="5" creationId="{4D49878B-F09A-4E34-99ED-2E7C742173C6}"/>
          </ac:picMkLst>
        </pc:picChg>
        <pc:picChg chg="add mod">
          <ac:chgData name="david dalsveen" userId="1bc9e0f3-63b8-43f3-87d9-c29a9f4159c1" providerId="ADAL" clId="{D42CF7C8-F478-4B2F-BFAE-8F74DEF2CFA6}" dt="2020-09-09T20:46:30.227" v="1665" actId="14100"/>
          <ac:picMkLst>
            <pc:docMk/>
            <pc:sldMk cId="4063939883" sldId="256"/>
            <ac:picMk id="7" creationId="{996BB33C-4F07-4DB3-8417-5C78C21036A7}"/>
          </ac:picMkLst>
        </pc:picChg>
      </pc:sldChg>
      <pc:sldChg chg="modSp mod">
        <pc:chgData name="david dalsveen" userId="1bc9e0f3-63b8-43f3-87d9-c29a9f4159c1" providerId="ADAL" clId="{D42CF7C8-F478-4B2F-BFAE-8F74DEF2CFA6}" dt="2020-09-09T15:51:02.139" v="1659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D42CF7C8-F478-4B2F-BFAE-8F74DEF2CFA6}" dt="2020-09-09T14:04:08.900" v="42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51:02.139" v="1659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addSp delSp modSp mod">
        <pc:chgData name="david dalsveen" userId="1bc9e0f3-63b8-43f3-87d9-c29a9f4159c1" providerId="ADAL" clId="{D42CF7C8-F478-4B2F-BFAE-8F74DEF2CFA6}" dt="2020-09-09T14:10:09.692" v="423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D42CF7C8-F478-4B2F-BFAE-8F74DEF2CFA6}" dt="2020-09-09T14:04:41.648" v="45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4:10:09.692" v="423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D42CF7C8-F478-4B2F-BFAE-8F74DEF2CFA6}" dt="2020-09-09T13:59:54.306" v="25" actId="14100"/>
          <ac:picMkLst>
            <pc:docMk/>
            <pc:sldMk cId="1499107813" sldId="265"/>
            <ac:picMk id="5" creationId="{02C54354-DD1F-4ABE-A835-978FF64A2C7C}"/>
          </ac:picMkLst>
        </pc:picChg>
        <pc:picChg chg="del">
          <ac:chgData name="david dalsveen" userId="1bc9e0f3-63b8-43f3-87d9-c29a9f4159c1" providerId="ADAL" clId="{D42CF7C8-F478-4B2F-BFAE-8F74DEF2CFA6}" dt="2020-09-09T13:59:46.911" v="23" actId="21"/>
          <ac:picMkLst>
            <pc:docMk/>
            <pc:sldMk cId="1499107813" sldId="265"/>
            <ac:picMk id="6" creationId="{0255ABA0-57D5-4A43-A25A-29BF84C6774B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5:09:34.857" v="1633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D42CF7C8-F478-4B2F-BFAE-8F74DEF2CFA6}" dt="2020-09-09T14:05:09.053" v="52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09:34.857" v="1633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D42CF7C8-F478-4B2F-BFAE-8F74DEF2CFA6}" dt="2020-09-09T14:00:55.390" v="29" actId="14100"/>
          <ac:picMkLst>
            <pc:docMk/>
            <pc:sldMk cId="3051798843" sldId="266"/>
            <ac:picMk id="5" creationId="{AD3DF4D5-73BC-47E7-A122-E3D295ECA3EF}"/>
          </ac:picMkLst>
        </pc:picChg>
        <pc:picChg chg="del">
          <ac:chgData name="david dalsveen" userId="1bc9e0f3-63b8-43f3-87d9-c29a9f4159c1" providerId="ADAL" clId="{D42CF7C8-F478-4B2F-BFAE-8F74DEF2CFA6}" dt="2020-09-09T14:00:47.491" v="27" actId="21"/>
          <ac:picMkLst>
            <pc:docMk/>
            <pc:sldMk cId="3051798843" sldId="266"/>
            <ac:picMk id="6" creationId="{4367ED8A-0C13-4FE3-995A-12503E5CC658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4:58:15.438" v="943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D42CF7C8-F478-4B2F-BFAE-8F74DEF2CFA6}" dt="2020-09-09T14:05:58.716" v="68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4:58:15.438" v="943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D42CF7C8-F478-4B2F-BFAE-8F74DEF2CFA6}" dt="2020-09-09T14:01:54.198" v="31" actId="21"/>
          <ac:picMkLst>
            <pc:docMk/>
            <pc:sldMk cId="1354350229" sldId="267"/>
            <ac:picMk id="5" creationId="{57F5EA67-0633-4D8C-8AF6-2B5294913A89}"/>
          </ac:picMkLst>
        </pc:picChg>
        <pc:picChg chg="add mod">
          <ac:chgData name="david dalsveen" userId="1bc9e0f3-63b8-43f3-87d9-c29a9f4159c1" providerId="ADAL" clId="{D42CF7C8-F478-4B2F-BFAE-8F74DEF2CFA6}" dt="2020-09-09T14:02:12.445" v="35" actId="14100"/>
          <ac:picMkLst>
            <pc:docMk/>
            <pc:sldMk cId="1354350229" sldId="267"/>
            <ac:picMk id="6" creationId="{36CF6F53-B504-4BE3-A34B-A7640CB837CA}"/>
          </ac:picMkLst>
        </pc:picChg>
      </pc:sldChg>
      <pc:sldChg chg="addSp delSp modSp mod">
        <pc:chgData name="david dalsveen" userId="1bc9e0f3-63b8-43f3-87d9-c29a9f4159c1" providerId="ADAL" clId="{D42CF7C8-F478-4B2F-BFAE-8F74DEF2CFA6}" dt="2020-09-09T15:05:29.388" v="1465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D42CF7C8-F478-4B2F-BFAE-8F74DEF2CFA6}" dt="2020-09-09T14:06:21.036" v="72" actId="27636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D42CF7C8-F478-4B2F-BFAE-8F74DEF2CFA6}" dt="2020-09-09T15:05:29.388" v="1465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D42CF7C8-F478-4B2F-BFAE-8F74DEF2CFA6}" dt="2020-09-09T14:03:20.796" v="37" actId="21"/>
          <ac:picMkLst>
            <pc:docMk/>
            <pc:sldMk cId="2380276421" sldId="268"/>
            <ac:picMk id="5" creationId="{570B56E2-AA74-46E8-9D28-187C211FD712}"/>
          </ac:picMkLst>
        </pc:picChg>
        <pc:picChg chg="add mod">
          <ac:chgData name="david dalsveen" userId="1bc9e0f3-63b8-43f3-87d9-c29a9f4159c1" providerId="ADAL" clId="{D42CF7C8-F478-4B2F-BFAE-8F74DEF2CFA6}" dt="2020-09-09T14:03:31.948" v="39" actId="14100"/>
          <ac:picMkLst>
            <pc:docMk/>
            <pc:sldMk cId="2380276421" sldId="268"/>
            <ac:picMk id="6" creationId="{65CBAC23-0DA8-437E-89E9-1FE5D217251B}"/>
          </ac:picMkLst>
        </pc:picChg>
      </pc:sldChg>
    </pc:docChg>
  </pc:docChgLst>
  <pc:docChgLst>
    <pc:chgData name="david dalsveen" userId="1bc9e0f3-63b8-43f3-87d9-c29a9f4159c1" providerId="ADAL" clId="{12B55154-60F4-2942-B5DF-FDAA8BABEE4B}"/>
    <pc:docChg chg="custSel modSld">
      <pc:chgData name="david dalsveen" userId="1bc9e0f3-63b8-43f3-87d9-c29a9f4159c1" providerId="ADAL" clId="{12B55154-60F4-2942-B5DF-FDAA8BABEE4B}" dt="2021-12-15T18:55:35.528" v="1206" actId="255"/>
      <pc:docMkLst>
        <pc:docMk/>
      </pc:docMkLst>
      <pc:sldChg chg="addSp delSp modSp mod">
        <pc:chgData name="david dalsveen" userId="1bc9e0f3-63b8-43f3-87d9-c29a9f4159c1" providerId="ADAL" clId="{12B55154-60F4-2942-B5DF-FDAA8BABEE4B}" dt="2021-12-15T18:20:56.379" v="7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12B55154-60F4-2942-B5DF-FDAA8BABEE4B}" dt="2021-12-15T18:19:08.024" v="3" actId="27636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12B55154-60F4-2942-B5DF-FDAA8BABEE4B}" dt="2021-12-15T18:20:56.379" v="7" actId="14100"/>
          <ac:picMkLst>
            <pc:docMk/>
            <pc:sldMk cId="4063939883" sldId="256"/>
            <ac:picMk id="4" creationId="{F7385525-2F20-1646-9FDE-AA526A159741}"/>
          </ac:picMkLst>
        </pc:picChg>
        <pc:picChg chg="del">
          <ac:chgData name="david dalsveen" userId="1bc9e0f3-63b8-43f3-87d9-c29a9f4159c1" providerId="ADAL" clId="{12B55154-60F4-2942-B5DF-FDAA8BABEE4B}" dt="2021-12-15T18:19:19.043" v="4" actId="21"/>
          <ac:picMkLst>
            <pc:docMk/>
            <pc:sldMk cId="4063939883" sldId="256"/>
            <ac:picMk id="10" creationId="{9356058A-8A1E-5A4A-BFF6-F2F524E2E9D6}"/>
          </ac:picMkLst>
        </pc:picChg>
      </pc:sldChg>
      <pc:sldChg chg="addSp delSp modSp mod">
        <pc:chgData name="david dalsveen" userId="1bc9e0f3-63b8-43f3-87d9-c29a9f4159c1" providerId="ADAL" clId="{12B55154-60F4-2942-B5DF-FDAA8BABEE4B}" dt="2021-12-15T18:28:25.823" v="176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12B55154-60F4-2942-B5DF-FDAA8BABEE4B}" dt="2021-12-15T18:28:25.823" v="176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12B55154-60F4-2942-B5DF-FDAA8BABEE4B}" dt="2021-12-15T18:26:39.251" v="16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12B55154-60F4-2942-B5DF-FDAA8BABEE4B}" dt="2021-12-15T18:22:08.016" v="9" actId="21"/>
          <ac:picMkLst>
            <pc:docMk/>
            <pc:sldMk cId="1226514440" sldId="264"/>
            <ac:picMk id="4" creationId="{BF342001-A1E5-E240-B519-EDD076D30F0D}"/>
          </ac:picMkLst>
        </pc:picChg>
        <pc:picChg chg="add del mod">
          <ac:chgData name="david dalsveen" userId="1bc9e0f3-63b8-43f3-87d9-c29a9f4159c1" providerId="ADAL" clId="{12B55154-60F4-2942-B5DF-FDAA8BABEE4B}" dt="2021-12-15T18:22:31.281" v="12" actId="21"/>
          <ac:picMkLst>
            <pc:docMk/>
            <pc:sldMk cId="1226514440" sldId="264"/>
            <ac:picMk id="5" creationId="{56E390C7-15AA-4D4B-B7CC-856ACFD64B95}"/>
          </ac:picMkLst>
        </pc:picChg>
        <pc:picChg chg="add mod">
          <ac:chgData name="david dalsveen" userId="1bc9e0f3-63b8-43f3-87d9-c29a9f4159c1" providerId="ADAL" clId="{12B55154-60F4-2942-B5DF-FDAA8BABEE4B}" dt="2021-12-15T18:23:01.529" v="15" actId="14100"/>
          <ac:picMkLst>
            <pc:docMk/>
            <pc:sldMk cId="1226514440" sldId="264"/>
            <ac:picMk id="6" creationId="{AFF687BF-F195-BC4A-9A63-6F8A7D24E993}"/>
          </ac:picMkLst>
        </pc:picChg>
      </pc:sldChg>
      <pc:sldChg chg="addSp delSp modSp mod">
        <pc:chgData name="david dalsveen" userId="1bc9e0f3-63b8-43f3-87d9-c29a9f4159c1" providerId="ADAL" clId="{12B55154-60F4-2942-B5DF-FDAA8BABEE4B}" dt="2021-12-15T18:33:20.165" v="43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12B55154-60F4-2942-B5DF-FDAA8BABEE4B}" dt="2021-12-15T18:28:54.680" v="18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12B55154-60F4-2942-B5DF-FDAA8BABEE4B}" dt="2021-12-15T18:32:14.165" v="431" actId="33524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12B55154-60F4-2942-B5DF-FDAA8BABEE4B}" dt="2021-12-15T18:26:51.233" v="169" actId="21"/>
          <ac:picMkLst>
            <pc:docMk/>
            <pc:sldMk cId="1499107813" sldId="265"/>
            <ac:picMk id="4" creationId="{12065280-563F-D14E-A515-DE311F380634}"/>
          </ac:picMkLst>
        </pc:picChg>
        <pc:picChg chg="add mod">
          <ac:chgData name="david dalsveen" userId="1bc9e0f3-63b8-43f3-87d9-c29a9f4159c1" providerId="ADAL" clId="{12B55154-60F4-2942-B5DF-FDAA8BABEE4B}" dt="2021-12-15T18:33:20.165" v="435" actId="14100"/>
          <ac:picMkLst>
            <pc:docMk/>
            <pc:sldMk cId="1499107813" sldId="265"/>
            <ac:picMk id="5" creationId="{32058FE5-5B88-2D46-A5B6-1C6E910D7ED4}"/>
          </ac:picMkLst>
        </pc:picChg>
      </pc:sldChg>
      <pc:sldChg chg="addSp delSp modSp mod">
        <pc:chgData name="david dalsveen" userId="1bc9e0f3-63b8-43f3-87d9-c29a9f4159c1" providerId="ADAL" clId="{12B55154-60F4-2942-B5DF-FDAA8BABEE4B}" dt="2021-12-15T18:55:35.528" v="1206" actId="255"/>
        <pc:sldMkLst>
          <pc:docMk/>
          <pc:sldMk cId="3051798843" sldId="266"/>
        </pc:sldMkLst>
        <pc:spChg chg="mod">
          <ac:chgData name="david dalsveen" userId="1bc9e0f3-63b8-43f3-87d9-c29a9f4159c1" providerId="ADAL" clId="{12B55154-60F4-2942-B5DF-FDAA8BABEE4B}" dt="2021-12-15T18:55:35.528" v="1206" actId="2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12B55154-60F4-2942-B5DF-FDAA8BABEE4B}" dt="2021-12-15T18:39:01.021" v="80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12B55154-60F4-2942-B5DF-FDAA8BABEE4B}" dt="2021-12-15T18:26:55.669" v="170" actId="21"/>
          <ac:picMkLst>
            <pc:docMk/>
            <pc:sldMk cId="3051798843" sldId="266"/>
            <ac:picMk id="4" creationId="{3E4511A6-3E57-C74A-A4FD-1962D8342DB5}"/>
          </ac:picMkLst>
        </pc:picChg>
        <pc:picChg chg="add mod">
          <ac:chgData name="david dalsveen" userId="1bc9e0f3-63b8-43f3-87d9-c29a9f4159c1" providerId="ADAL" clId="{12B55154-60F4-2942-B5DF-FDAA8BABEE4B}" dt="2021-12-15T18:40:02.397" v="812" actId="14100"/>
          <ac:picMkLst>
            <pc:docMk/>
            <pc:sldMk cId="3051798843" sldId="266"/>
            <ac:picMk id="5" creationId="{F7842624-2222-C144-8EF9-3496C9A485F2}"/>
          </ac:picMkLst>
        </pc:picChg>
      </pc:sldChg>
      <pc:sldChg chg="addSp delSp modSp mod">
        <pc:chgData name="david dalsveen" userId="1bc9e0f3-63b8-43f3-87d9-c29a9f4159c1" providerId="ADAL" clId="{12B55154-60F4-2942-B5DF-FDAA8BABEE4B}" dt="2021-12-15T18:47:17.540" v="1000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12B55154-60F4-2942-B5DF-FDAA8BABEE4B}" dt="2021-12-15T18:42:13.459" v="818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12B55154-60F4-2942-B5DF-FDAA8BABEE4B}" dt="2021-12-15T18:45:25.693" v="997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12B55154-60F4-2942-B5DF-FDAA8BABEE4B}" dt="2021-12-15T18:26:59.041" v="171" actId="21"/>
          <ac:picMkLst>
            <pc:docMk/>
            <pc:sldMk cId="1354350229" sldId="267"/>
            <ac:picMk id="4" creationId="{4CEFBA84-3A80-0F46-8763-D7D8E52A64D9}"/>
          </ac:picMkLst>
        </pc:picChg>
        <pc:picChg chg="add mod">
          <ac:chgData name="david dalsveen" userId="1bc9e0f3-63b8-43f3-87d9-c29a9f4159c1" providerId="ADAL" clId="{12B55154-60F4-2942-B5DF-FDAA8BABEE4B}" dt="2021-12-15T18:47:17.540" v="1000" actId="14100"/>
          <ac:picMkLst>
            <pc:docMk/>
            <pc:sldMk cId="1354350229" sldId="267"/>
            <ac:picMk id="5" creationId="{DF04B550-798E-5E4E-A096-BC768853B8E7}"/>
          </ac:picMkLst>
        </pc:picChg>
      </pc:sldChg>
      <pc:sldChg chg="addSp delSp modSp mod">
        <pc:chgData name="david dalsveen" userId="1bc9e0f3-63b8-43f3-87d9-c29a9f4159c1" providerId="ADAL" clId="{12B55154-60F4-2942-B5DF-FDAA8BABEE4B}" dt="2021-12-15T18:52:02.339" v="1204" actId="14100"/>
        <pc:sldMkLst>
          <pc:docMk/>
          <pc:sldMk cId="2380276421" sldId="268"/>
        </pc:sldMkLst>
        <pc:spChg chg="mod">
          <ac:chgData name="david dalsveen" userId="1bc9e0f3-63b8-43f3-87d9-c29a9f4159c1" providerId="ADAL" clId="{12B55154-60F4-2942-B5DF-FDAA8BABEE4B}" dt="2021-12-15T18:48:12.637" v="1006" actId="255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12B55154-60F4-2942-B5DF-FDAA8BABEE4B}" dt="2021-12-15T18:51:09.169" v="1201" actId="20577"/>
          <ac:spMkLst>
            <pc:docMk/>
            <pc:sldMk cId="2380276421" sldId="268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12B55154-60F4-2942-B5DF-FDAA8BABEE4B}" dt="2021-12-15T18:52:02.339" v="1204" actId="14100"/>
          <ac:picMkLst>
            <pc:docMk/>
            <pc:sldMk cId="2380276421" sldId="268"/>
            <ac:picMk id="4" creationId="{E871B306-51FE-7B45-BFC2-3F8DE93AB6B1}"/>
          </ac:picMkLst>
        </pc:picChg>
        <pc:picChg chg="del">
          <ac:chgData name="david dalsveen" userId="1bc9e0f3-63b8-43f3-87d9-c29a9f4159c1" providerId="ADAL" clId="{12B55154-60F4-2942-B5DF-FDAA8BABEE4B}" dt="2021-12-15T18:27:02.704" v="172" actId="21"/>
          <ac:picMkLst>
            <pc:docMk/>
            <pc:sldMk cId="2380276421" sldId="268"/>
            <ac:picMk id="6" creationId="{EF911BEA-60FA-3242-9732-1BC7A89C6FF5}"/>
          </ac:picMkLst>
        </pc:picChg>
      </pc:sldChg>
    </pc:docChg>
  </pc:docChgLst>
  <pc:docChgLst>
    <pc:chgData name="david dalsveen" userId="1bc9e0f3-63b8-43f3-87d9-c29a9f4159c1" providerId="ADAL" clId="{604E160C-F4E3-4720-8730-5A9B22751577}"/>
    <pc:docChg chg="undo redo custSel modSld">
      <pc:chgData name="david dalsveen" userId="1bc9e0f3-63b8-43f3-87d9-c29a9f4159c1" providerId="ADAL" clId="{604E160C-F4E3-4720-8730-5A9B22751577}" dt="2021-02-21T17:08:50.074" v="63" actId="14100"/>
      <pc:docMkLst>
        <pc:docMk/>
      </pc:docMkLst>
      <pc:sldChg chg="addSp delSp modSp mod">
        <pc:chgData name="david dalsveen" userId="1bc9e0f3-63b8-43f3-87d9-c29a9f4159c1" providerId="ADAL" clId="{604E160C-F4E3-4720-8730-5A9B22751577}" dt="2021-02-21T16:58:37.393" v="6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604E160C-F4E3-4720-8730-5A9B22751577}" dt="2021-02-21T16:55:50.933" v="2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id dalsveen" userId="1bc9e0f3-63b8-43f3-87d9-c29a9f4159c1" providerId="ADAL" clId="{604E160C-F4E3-4720-8730-5A9B22751577}" dt="2021-02-21T16:58:37.393" v="6" actId="14100"/>
          <ac:picMkLst>
            <pc:docMk/>
            <pc:sldMk cId="4063939883" sldId="256"/>
            <ac:picMk id="5" creationId="{5D68599B-81F3-4532-86C7-2EF12BC55772}"/>
          </ac:picMkLst>
        </pc:picChg>
        <pc:picChg chg="del">
          <ac:chgData name="david dalsveen" userId="1bc9e0f3-63b8-43f3-87d9-c29a9f4159c1" providerId="ADAL" clId="{604E160C-F4E3-4720-8730-5A9B22751577}" dt="2021-02-21T16:55:56.143" v="3" actId="21"/>
          <ac:picMkLst>
            <pc:docMk/>
            <pc:sldMk cId="4063939883" sldId="256"/>
            <ac:picMk id="7" creationId="{996BB33C-4F07-4DB3-8417-5C78C21036A7}"/>
          </ac:picMkLst>
        </pc:picChg>
      </pc:sldChg>
      <pc:sldChg chg="addSp delSp modSp mod setClrOvrMap">
        <pc:chgData name="david dalsveen" userId="1bc9e0f3-63b8-43f3-87d9-c29a9f4159c1" providerId="ADAL" clId="{604E160C-F4E3-4720-8730-5A9B22751577}" dt="2021-02-21T17:03:24.645" v="40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2" creationId="{FA2C910C-20A3-493C-AFCB-9366AF6F8D13}"/>
          </ac:spMkLst>
        </pc:spChg>
        <pc:spChg chg="mod ord">
          <ac:chgData name="david dalsveen" userId="1bc9e0f3-63b8-43f3-87d9-c29a9f4159c1" providerId="ADAL" clId="{604E160C-F4E3-4720-8730-5A9B22751577}" dt="2021-02-21T17:03:07.825" v="38" actId="27636"/>
          <ac:spMkLst>
            <pc:docMk/>
            <pc:sldMk cId="1226514440" sldId="264"/>
            <ac:spMk id="15" creationId="{54497D69-439C-4E04-AB3B-CAA04057B828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36" creationId="{9AA72BD9-2C5A-4EDC-931F-5AA08EACA0F3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38" creationId="{8A6DB0E6-E65F-4229-A5A0-2500203B6CC3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40" creationId="{55D4142C-5077-457F-A6AD-3FECFDB39685}"/>
          </ac:spMkLst>
        </pc:spChg>
        <pc:spChg chg="add del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42" creationId="{7A5F0580-5EE9-419F-96EE-B6529EF6E7D0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47" creationId="{8FC9BE17-9A7B-462D-AE50-3D8777387304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49" creationId="{3EBE8569-6AEC-4B8C-8D53-2DE337CDBA65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51" creationId="{55D4142C-5077-457F-A6AD-3FECFDB39685}"/>
          </ac:spMkLst>
        </pc:spChg>
        <pc:spChg chg="add del">
          <ac:chgData name="david dalsveen" userId="1bc9e0f3-63b8-43f3-87d9-c29a9f4159c1" providerId="ADAL" clId="{604E160C-F4E3-4720-8730-5A9B22751577}" dt="2021-02-21T17:03:07.789" v="36" actId="26606"/>
          <ac:spMkLst>
            <pc:docMk/>
            <pc:sldMk cId="1226514440" sldId="264"/>
            <ac:spMk id="53" creationId="{7A5F0580-5EE9-419F-96EE-B6529EF6E7D0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5" creationId="{7A5F0580-5EE9-419F-96EE-B6529EF6E7D0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6" creationId="{5C9B446A-6343-4E56-90BA-061E4DDF0FFB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7" creationId="{3EC72A1B-03D3-499C-B4BF-AC68EEC22B10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8" creationId="{216322C2-3CF0-4D33-BF90-3F384CF6D232}"/>
          </ac:spMkLst>
        </pc:spChg>
        <pc:spChg chg="add">
          <ac:chgData name="david dalsveen" userId="1bc9e0f3-63b8-43f3-87d9-c29a9f4159c1" providerId="ADAL" clId="{604E160C-F4E3-4720-8730-5A9B22751577}" dt="2021-02-21T17:03:07.812" v="37" actId="26606"/>
          <ac:spMkLst>
            <pc:docMk/>
            <pc:sldMk cId="1226514440" sldId="264"/>
            <ac:spMk id="59" creationId="{55D4142C-5077-457F-A6AD-3FECFDB39685}"/>
          </ac:spMkLst>
        </pc:spChg>
        <pc:picChg chg="del">
          <ac:chgData name="david dalsveen" userId="1bc9e0f3-63b8-43f3-87d9-c29a9f4159c1" providerId="ADAL" clId="{604E160C-F4E3-4720-8730-5A9B22751577}" dt="2021-02-21T16:58:49.369" v="7" actId="21"/>
          <ac:picMkLst>
            <pc:docMk/>
            <pc:sldMk cId="1226514440" sldId="264"/>
            <ac:picMk id="5" creationId="{29F03E29-DE7C-4C71-B448-B24F72E74506}"/>
          </ac:picMkLst>
        </pc:picChg>
        <pc:picChg chg="add mod ord">
          <ac:chgData name="david dalsveen" userId="1bc9e0f3-63b8-43f3-87d9-c29a9f4159c1" providerId="ADAL" clId="{604E160C-F4E3-4720-8730-5A9B22751577}" dt="2021-02-21T17:03:24.645" v="40" actId="14100"/>
          <ac:picMkLst>
            <pc:docMk/>
            <pc:sldMk cId="1226514440" sldId="264"/>
            <ac:picMk id="6" creationId="{54B1318C-A955-464C-8D70-5FAC4BA47A19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4:46.738" v="47" actId="14100"/>
        <pc:sldMkLst>
          <pc:docMk/>
          <pc:sldMk cId="1499107813" sldId="265"/>
        </pc:sldMkLst>
        <pc:picChg chg="del">
          <ac:chgData name="david dalsveen" userId="1bc9e0f3-63b8-43f3-87d9-c29a9f4159c1" providerId="ADAL" clId="{604E160C-F4E3-4720-8730-5A9B22751577}" dt="2021-02-21T17:04:35.541" v="44" actId="21"/>
          <ac:picMkLst>
            <pc:docMk/>
            <pc:sldMk cId="1499107813" sldId="265"/>
            <ac:picMk id="5" creationId="{02C54354-DD1F-4ABE-A835-978FF64A2C7C}"/>
          </ac:picMkLst>
        </pc:picChg>
        <pc:picChg chg="add mod">
          <ac:chgData name="david dalsveen" userId="1bc9e0f3-63b8-43f3-87d9-c29a9f4159c1" providerId="ADAL" clId="{604E160C-F4E3-4720-8730-5A9B22751577}" dt="2021-02-21T17:04:46.738" v="47" actId="14100"/>
          <ac:picMkLst>
            <pc:docMk/>
            <pc:sldMk cId="1499107813" sldId="265"/>
            <ac:picMk id="6" creationId="{DFB3095B-99AE-4B1D-AD3F-A53C0D5A5EA3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5:58.144" v="54" actId="14100"/>
        <pc:sldMkLst>
          <pc:docMk/>
          <pc:sldMk cId="3051798843" sldId="266"/>
        </pc:sldMkLst>
        <pc:picChg chg="del">
          <ac:chgData name="david dalsveen" userId="1bc9e0f3-63b8-43f3-87d9-c29a9f4159c1" providerId="ADAL" clId="{604E160C-F4E3-4720-8730-5A9B22751577}" dt="2021-02-21T17:04:57.672" v="48" actId="21"/>
          <ac:picMkLst>
            <pc:docMk/>
            <pc:sldMk cId="3051798843" sldId="266"/>
            <ac:picMk id="5" creationId="{AD3DF4D5-73BC-47E7-A122-E3D295ECA3EF}"/>
          </ac:picMkLst>
        </pc:picChg>
        <pc:picChg chg="add del">
          <ac:chgData name="david dalsveen" userId="1bc9e0f3-63b8-43f3-87d9-c29a9f4159c1" providerId="ADAL" clId="{604E160C-F4E3-4720-8730-5A9B22751577}" dt="2021-02-21T17:04:28.348" v="42" actId="22"/>
          <ac:picMkLst>
            <pc:docMk/>
            <pc:sldMk cId="3051798843" sldId="266"/>
            <ac:picMk id="6" creationId="{6BBCE0BC-1DB7-4EE3-920B-5799C51763E2}"/>
          </ac:picMkLst>
        </pc:picChg>
        <pc:picChg chg="add mod">
          <ac:chgData name="david dalsveen" userId="1bc9e0f3-63b8-43f3-87d9-c29a9f4159c1" providerId="ADAL" clId="{604E160C-F4E3-4720-8730-5A9B22751577}" dt="2021-02-21T17:05:58.144" v="54" actId="14100"/>
          <ac:picMkLst>
            <pc:docMk/>
            <pc:sldMk cId="3051798843" sldId="266"/>
            <ac:picMk id="8" creationId="{32C38DD1-D7EE-4174-8873-BE71871ABA0C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7:08.036" v="57" actId="14100"/>
        <pc:sldMkLst>
          <pc:docMk/>
          <pc:sldMk cId="1354350229" sldId="267"/>
        </pc:sldMkLst>
        <pc:picChg chg="add mod">
          <ac:chgData name="david dalsveen" userId="1bc9e0f3-63b8-43f3-87d9-c29a9f4159c1" providerId="ADAL" clId="{604E160C-F4E3-4720-8730-5A9B22751577}" dt="2021-02-21T17:07:08.036" v="57" actId="14100"/>
          <ac:picMkLst>
            <pc:docMk/>
            <pc:sldMk cId="1354350229" sldId="267"/>
            <ac:picMk id="5" creationId="{4DEB50F2-3F09-4FBD-ACBC-85F30C718952}"/>
          </ac:picMkLst>
        </pc:picChg>
        <pc:picChg chg="del">
          <ac:chgData name="david dalsveen" userId="1bc9e0f3-63b8-43f3-87d9-c29a9f4159c1" providerId="ADAL" clId="{604E160C-F4E3-4720-8730-5A9B22751577}" dt="2021-02-21T17:05:00.740" v="49" actId="21"/>
          <ac:picMkLst>
            <pc:docMk/>
            <pc:sldMk cId="1354350229" sldId="267"/>
            <ac:picMk id="6" creationId="{36CF6F53-B504-4BE3-A34B-A7640CB837CA}"/>
          </ac:picMkLst>
        </pc:picChg>
      </pc:sldChg>
      <pc:sldChg chg="addSp delSp modSp mod">
        <pc:chgData name="david dalsveen" userId="1bc9e0f3-63b8-43f3-87d9-c29a9f4159c1" providerId="ADAL" clId="{604E160C-F4E3-4720-8730-5A9B22751577}" dt="2021-02-21T17:08:50.074" v="63" actId="14100"/>
        <pc:sldMkLst>
          <pc:docMk/>
          <pc:sldMk cId="2380276421" sldId="268"/>
        </pc:sldMkLst>
        <pc:picChg chg="add mod">
          <ac:chgData name="david dalsveen" userId="1bc9e0f3-63b8-43f3-87d9-c29a9f4159c1" providerId="ADAL" clId="{604E160C-F4E3-4720-8730-5A9B22751577}" dt="2021-02-21T17:08:50.074" v="63" actId="14100"/>
          <ac:picMkLst>
            <pc:docMk/>
            <pc:sldMk cId="2380276421" sldId="268"/>
            <ac:picMk id="5" creationId="{1117E3B7-84E0-43A1-8223-E64AAD916894}"/>
          </ac:picMkLst>
        </pc:picChg>
        <pc:picChg chg="del">
          <ac:chgData name="david dalsveen" userId="1bc9e0f3-63b8-43f3-87d9-c29a9f4159c1" providerId="ADAL" clId="{604E160C-F4E3-4720-8730-5A9B22751577}" dt="2021-02-21T17:05:04.372" v="50" actId="21"/>
          <ac:picMkLst>
            <pc:docMk/>
            <pc:sldMk cId="2380276421" sldId="268"/>
            <ac:picMk id="6" creationId="{65CBAC23-0DA8-437E-89E9-1FE5D217251B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id dalsveen" userId="1bc9e0f3-63b8-43f3-87d9-c29a9f4159c1" providerId="ADAL" clId="{AD01221A-8367-6E41-9684-4D3E265AB652}"/>
    <pc:docChg chg="undo custSel addSld delSld modSld">
      <pc:chgData name="david dalsveen" userId="1bc9e0f3-63b8-43f3-87d9-c29a9f4159c1" providerId="ADAL" clId="{AD01221A-8367-6E41-9684-4D3E265AB652}" dt="2021-12-25T16:57:03.787" v="1311" actId="20577"/>
      <pc:docMkLst>
        <pc:docMk/>
      </pc:docMkLst>
      <pc:sldChg chg="addSp delSp modSp mod">
        <pc:chgData name="david dalsveen" userId="1bc9e0f3-63b8-43f3-87d9-c29a9f4159c1" providerId="ADAL" clId="{AD01221A-8367-6E41-9684-4D3E265AB652}" dt="2021-12-25T16:07:27.669" v="11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AD01221A-8367-6E41-9684-4D3E265AB652}" dt="2021-12-25T16:04:43.805" v="3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AD01221A-8367-6E41-9684-4D3E265AB652}" dt="2021-12-25T16:07:00.061" v="5" actId="21"/>
          <ac:picMkLst>
            <pc:docMk/>
            <pc:sldMk cId="4063939883" sldId="256"/>
            <ac:picMk id="4" creationId="{F7385525-2F20-1646-9FDE-AA526A159741}"/>
          </ac:picMkLst>
        </pc:picChg>
        <pc:picChg chg="add mod">
          <ac:chgData name="david dalsveen" userId="1bc9e0f3-63b8-43f3-87d9-c29a9f4159c1" providerId="ADAL" clId="{AD01221A-8367-6E41-9684-4D3E265AB652}" dt="2021-12-25T16:07:27.669" v="11" actId="14100"/>
          <ac:picMkLst>
            <pc:docMk/>
            <pc:sldMk cId="4063939883" sldId="256"/>
            <ac:picMk id="10" creationId="{4A50BAD6-77EA-3347-83DF-5FBF3FA7EE37}"/>
          </ac:picMkLst>
        </pc:picChg>
      </pc:sldChg>
      <pc:sldChg chg="addSp delSp modSp mod">
        <pc:chgData name="david dalsveen" userId="1bc9e0f3-63b8-43f3-87d9-c29a9f4159c1" providerId="ADAL" clId="{AD01221A-8367-6E41-9684-4D3E265AB652}" dt="2021-12-25T16:57:03.787" v="1311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AD01221A-8367-6E41-9684-4D3E265AB652}" dt="2021-12-25T16:51:46.053" v="1062" actId="20577"/>
          <ac:spMkLst>
            <pc:docMk/>
            <pc:sldMk cId="1226514440" sldId="264"/>
            <ac:spMk id="2" creationId="{FA2C910C-20A3-493C-AFCB-9366AF6F8D13}"/>
          </ac:spMkLst>
        </pc:spChg>
        <pc:spChg chg="add del">
          <ac:chgData name="david dalsveen" userId="1bc9e0f3-63b8-43f3-87d9-c29a9f4159c1" providerId="ADAL" clId="{AD01221A-8367-6E41-9684-4D3E265AB652}" dt="2021-12-25T16:56:03.867" v="1256" actId="22"/>
          <ac:spMkLst>
            <pc:docMk/>
            <pc:sldMk cId="1226514440" sldId="264"/>
            <ac:spMk id="12" creationId="{FAF97F87-FBB9-FC4D-B260-99A96F5664DB}"/>
          </ac:spMkLst>
        </pc:spChg>
        <pc:spChg chg="mod">
          <ac:chgData name="david dalsveen" userId="1bc9e0f3-63b8-43f3-87d9-c29a9f4159c1" providerId="ADAL" clId="{AD01221A-8367-6E41-9684-4D3E265AB652}" dt="2021-12-25T16:57:03.787" v="1311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D01221A-8367-6E41-9684-4D3E265AB652}" dt="2021-12-25T16:56:31.711" v="1260" actId="14100"/>
          <ac:picMkLst>
            <pc:docMk/>
            <pc:sldMk cId="1226514440" sldId="264"/>
            <ac:picMk id="5" creationId="{AEDEC1DC-01C1-634A-8587-6976CC4F5C98}"/>
          </ac:picMkLst>
        </pc:picChg>
        <pc:picChg chg="del">
          <ac:chgData name="david dalsveen" userId="1bc9e0f3-63b8-43f3-87d9-c29a9f4159c1" providerId="ADAL" clId="{AD01221A-8367-6E41-9684-4D3E265AB652}" dt="2021-12-25T16:07:59.416" v="18" actId="21"/>
          <ac:picMkLst>
            <pc:docMk/>
            <pc:sldMk cId="1226514440" sldId="264"/>
            <ac:picMk id="6" creationId="{AFF687BF-F195-BC4A-9A63-6F8A7D24E993}"/>
          </ac:picMkLst>
        </pc:picChg>
      </pc:sldChg>
      <pc:sldChg chg="addSp delSp modSp mod">
        <pc:chgData name="david dalsveen" userId="1bc9e0f3-63b8-43f3-87d9-c29a9f4159c1" providerId="ADAL" clId="{AD01221A-8367-6E41-9684-4D3E265AB652}" dt="2021-12-25T16:50:31.085" v="1056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AD01221A-8367-6E41-9684-4D3E265AB652}" dt="2021-12-25T16:45:20.897" v="81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AD01221A-8367-6E41-9684-4D3E265AB652}" dt="2021-12-25T16:48:19.777" v="1050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D01221A-8367-6E41-9684-4D3E265AB652}" dt="2021-12-25T16:50:31.085" v="1056" actId="14100"/>
          <ac:picMkLst>
            <pc:docMk/>
            <pc:sldMk cId="1499107813" sldId="265"/>
            <ac:picMk id="4" creationId="{A56B6BCD-A66E-D348-B7F3-7D3C63377E56}"/>
          </ac:picMkLst>
        </pc:picChg>
        <pc:picChg chg="del">
          <ac:chgData name="david dalsveen" userId="1bc9e0f3-63b8-43f3-87d9-c29a9f4159c1" providerId="ADAL" clId="{AD01221A-8367-6E41-9684-4D3E265AB652}" dt="2021-12-25T16:07:54.533" v="17" actId="21"/>
          <ac:picMkLst>
            <pc:docMk/>
            <pc:sldMk cId="1499107813" sldId="265"/>
            <ac:picMk id="5" creationId="{32058FE5-5B88-2D46-A5B6-1C6E910D7ED4}"/>
          </ac:picMkLst>
        </pc:picChg>
      </pc:sldChg>
      <pc:sldChg chg="del">
        <pc:chgData name="david dalsveen" userId="1bc9e0f3-63b8-43f3-87d9-c29a9f4159c1" providerId="ADAL" clId="{AD01221A-8367-6E41-9684-4D3E265AB652}" dt="2021-12-25T16:07:39.174" v="12" actId="2696"/>
        <pc:sldMkLst>
          <pc:docMk/>
          <pc:sldMk cId="3051798843" sldId="266"/>
        </pc:sldMkLst>
      </pc:sldChg>
      <pc:sldChg chg="addSp delSp modSp mod">
        <pc:chgData name="david dalsveen" userId="1bc9e0f3-63b8-43f3-87d9-c29a9f4159c1" providerId="ADAL" clId="{AD01221A-8367-6E41-9684-4D3E265AB652}" dt="2021-12-25T16:37:35.820" v="555" actId="1076"/>
        <pc:sldMkLst>
          <pc:docMk/>
          <pc:sldMk cId="1354350229" sldId="267"/>
        </pc:sldMkLst>
        <pc:spChg chg="mod">
          <ac:chgData name="david dalsveen" userId="1bc9e0f3-63b8-43f3-87d9-c29a9f4159c1" providerId="ADAL" clId="{AD01221A-8367-6E41-9684-4D3E265AB652}" dt="2021-12-25T16:20:29.532" v="237" actId="20577"/>
          <ac:spMkLst>
            <pc:docMk/>
            <pc:sldMk cId="1354350229" sldId="267"/>
            <ac:spMk id="2" creationId="{FA2C910C-20A3-493C-AFCB-9366AF6F8D13}"/>
          </ac:spMkLst>
        </pc:spChg>
        <pc:spChg chg="add del">
          <ac:chgData name="david dalsveen" userId="1bc9e0f3-63b8-43f3-87d9-c29a9f4159c1" providerId="ADAL" clId="{AD01221A-8367-6E41-9684-4D3E265AB652}" dt="2021-12-25T16:27:40.737" v="531" actId="22"/>
          <ac:spMkLst>
            <pc:docMk/>
            <pc:sldMk cId="1354350229" sldId="267"/>
            <ac:spMk id="11" creationId="{EC2242C2-9B4F-6641-997A-01F8C6D17536}"/>
          </ac:spMkLst>
        </pc:spChg>
        <pc:spChg chg="mod">
          <ac:chgData name="david dalsveen" userId="1bc9e0f3-63b8-43f3-87d9-c29a9f4159c1" providerId="ADAL" clId="{AD01221A-8367-6E41-9684-4D3E265AB652}" dt="2021-12-25T16:26:23.999" v="5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AD01221A-8367-6E41-9684-4D3E265AB652}" dt="2021-12-25T16:08:09.490" v="19" actId="21"/>
          <ac:picMkLst>
            <pc:docMk/>
            <pc:sldMk cId="1354350229" sldId="267"/>
            <ac:picMk id="5" creationId="{DF04B550-798E-5E4E-A096-BC768853B8E7}"/>
          </ac:picMkLst>
        </pc:picChg>
        <pc:picChg chg="add mod">
          <ac:chgData name="david dalsveen" userId="1bc9e0f3-63b8-43f3-87d9-c29a9f4159c1" providerId="ADAL" clId="{AD01221A-8367-6E41-9684-4D3E265AB652}" dt="2021-12-25T16:28:05.065" v="534" actId="14100"/>
          <ac:picMkLst>
            <pc:docMk/>
            <pc:sldMk cId="1354350229" sldId="267"/>
            <ac:picMk id="6" creationId="{17936D2C-881B-3442-9B94-85993C372114}"/>
          </ac:picMkLst>
        </pc:picChg>
        <pc:picChg chg="add del mod">
          <ac:chgData name="david dalsveen" userId="1bc9e0f3-63b8-43f3-87d9-c29a9f4159c1" providerId="ADAL" clId="{AD01221A-8367-6E41-9684-4D3E265AB652}" dt="2021-12-25T16:29:30.680" v="540"/>
          <ac:picMkLst>
            <pc:docMk/>
            <pc:sldMk cId="1354350229" sldId="267"/>
            <ac:picMk id="7" creationId="{63C62CB6-9FA8-4845-BA64-56AB9C648C52}"/>
          </ac:picMkLst>
        </pc:picChg>
        <pc:picChg chg="add del mod">
          <ac:chgData name="david dalsveen" userId="1bc9e0f3-63b8-43f3-87d9-c29a9f4159c1" providerId="ADAL" clId="{AD01221A-8367-6E41-9684-4D3E265AB652}" dt="2021-12-25T16:34:38.440" v="545" actId="21"/>
          <ac:picMkLst>
            <pc:docMk/>
            <pc:sldMk cId="1354350229" sldId="267"/>
            <ac:picMk id="8" creationId="{99B5C189-83DA-234D-9FDA-5C4ECBAFA88A}"/>
          </ac:picMkLst>
        </pc:picChg>
        <pc:picChg chg="add del mod">
          <ac:chgData name="david dalsveen" userId="1bc9e0f3-63b8-43f3-87d9-c29a9f4159c1" providerId="ADAL" clId="{AD01221A-8367-6E41-9684-4D3E265AB652}" dt="2021-12-25T16:36:58.785" v="551" actId="21"/>
          <ac:picMkLst>
            <pc:docMk/>
            <pc:sldMk cId="1354350229" sldId="267"/>
            <ac:picMk id="9" creationId="{D8B3ECA0-A441-8C4A-8F0E-49A640B223B3}"/>
          </ac:picMkLst>
        </pc:picChg>
        <pc:picChg chg="add mod">
          <ac:chgData name="david dalsveen" userId="1bc9e0f3-63b8-43f3-87d9-c29a9f4159c1" providerId="ADAL" clId="{AD01221A-8367-6E41-9684-4D3E265AB652}" dt="2021-12-25T16:37:35.820" v="555" actId="1076"/>
          <ac:picMkLst>
            <pc:docMk/>
            <pc:sldMk cId="1354350229" sldId="267"/>
            <ac:picMk id="10" creationId="{F9E24817-664C-9B49-B9ED-571BA529DA58}"/>
          </ac:picMkLst>
        </pc:picChg>
      </pc:sldChg>
      <pc:sldChg chg="addSp delSp modSp mod">
        <pc:chgData name="david dalsveen" userId="1bc9e0f3-63b8-43f3-87d9-c29a9f4159c1" providerId="ADAL" clId="{AD01221A-8367-6E41-9684-4D3E265AB652}" dt="2021-12-25T16:18:05.450" v="231" actId="20577"/>
        <pc:sldMkLst>
          <pc:docMk/>
          <pc:sldMk cId="2380276421" sldId="268"/>
        </pc:sldMkLst>
        <pc:spChg chg="mod">
          <ac:chgData name="david dalsveen" userId="1bc9e0f3-63b8-43f3-87d9-c29a9f4159c1" providerId="ADAL" clId="{AD01221A-8367-6E41-9684-4D3E265AB652}" dt="2021-12-25T16:14:39.233" v="29"/>
          <ac:spMkLst>
            <pc:docMk/>
            <pc:sldMk cId="2380276421" sldId="268"/>
            <ac:spMk id="2" creationId="{FA2C910C-20A3-493C-AFCB-9366AF6F8D13}"/>
          </ac:spMkLst>
        </pc:spChg>
        <pc:spChg chg="mod">
          <ac:chgData name="david dalsveen" userId="1bc9e0f3-63b8-43f3-87d9-c29a9f4159c1" providerId="ADAL" clId="{AD01221A-8367-6E41-9684-4D3E265AB652}" dt="2021-12-25T16:18:05.450" v="231" actId="20577"/>
          <ac:spMkLst>
            <pc:docMk/>
            <pc:sldMk cId="2380276421" sldId="268"/>
            <ac:spMk id="15" creationId="{54497D69-439C-4E04-AB3B-CAA04057B828}"/>
          </ac:spMkLst>
        </pc:spChg>
        <pc:picChg chg="del">
          <ac:chgData name="david dalsveen" userId="1bc9e0f3-63b8-43f3-87d9-c29a9f4159c1" providerId="ADAL" clId="{AD01221A-8367-6E41-9684-4D3E265AB652}" dt="2021-12-25T16:08:13.841" v="20" actId="21"/>
          <ac:picMkLst>
            <pc:docMk/>
            <pc:sldMk cId="2380276421" sldId="268"/>
            <ac:picMk id="4" creationId="{E871B306-51FE-7B45-BFC2-3F8DE93AB6B1}"/>
          </ac:picMkLst>
        </pc:picChg>
        <pc:picChg chg="add mod">
          <ac:chgData name="david dalsveen" userId="1bc9e0f3-63b8-43f3-87d9-c29a9f4159c1" providerId="ADAL" clId="{AD01221A-8367-6E41-9684-4D3E265AB652}" dt="2021-12-25T16:13:33.215" v="27" actId="14100"/>
          <ac:picMkLst>
            <pc:docMk/>
            <pc:sldMk cId="2380276421" sldId="268"/>
            <ac:picMk id="5" creationId="{2185A4C5-11CD-BD43-B2AE-9B2F81B45C4B}"/>
          </ac:picMkLst>
        </pc:picChg>
      </pc:sldChg>
      <pc:sldChg chg="addSp delSp modSp add mod">
        <pc:chgData name="david dalsveen" userId="1bc9e0f3-63b8-43f3-87d9-c29a9f4159c1" providerId="ADAL" clId="{AD01221A-8367-6E41-9684-4D3E265AB652}" dt="2021-12-25T16:44:12.046" v="814" actId="14100"/>
        <pc:sldMkLst>
          <pc:docMk/>
          <pc:sldMk cId="3770058728" sldId="269"/>
        </pc:sldMkLst>
        <pc:spChg chg="mod">
          <ac:chgData name="david dalsveen" userId="1bc9e0f3-63b8-43f3-87d9-c29a9f4159c1" providerId="ADAL" clId="{AD01221A-8367-6E41-9684-4D3E265AB652}" dt="2021-12-25T16:40:53.762" v="558" actId="20577"/>
          <ac:spMkLst>
            <pc:docMk/>
            <pc:sldMk cId="3770058728" sldId="269"/>
            <ac:spMk id="2" creationId="{FA2C910C-20A3-493C-AFCB-9366AF6F8D13}"/>
          </ac:spMkLst>
        </pc:spChg>
        <pc:spChg chg="mod">
          <ac:chgData name="david dalsveen" userId="1bc9e0f3-63b8-43f3-87d9-c29a9f4159c1" providerId="ADAL" clId="{AD01221A-8367-6E41-9684-4D3E265AB652}" dt="2021-12-25T16:42:42.989" v="809" actId="20577"/>
          <ac:spMkLst>
            <pc:docMk/>
            <pc:sldMk cId="3770058728" sldId="269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AD01221A-8367-6E41-9684-4D3E265AB652}" dt="2021-12-25T16:44:12.046" v="814" actId="14100"/>
          <ac:picMkLst>
            <pc:docMk/>
            <pc:sldMk cId="3770058728" sldId="269"/>
            <ac:picMk id="4" creationId="{C899A782-FA9C-CC43-9B3F-5613BC725E83}"/>
          </ac:picMkLst>
        </pc:picChg>
        <pc:picChg chg="del">
          <ac:chgData name="david dalsveen" userId="1bc9e0f3-63b8-43f3-87d9-c29a9f4159c1" providerId="ADAL" clId="{AD01221A-8367-6E41-9684-4D3E265AB652}" dt="2021-12-25T16:07:50.848" v="16" actId="21"/>
          <ac:picMkLst>
            <pc:docMk/>
            <pc:sldMk cId="3770058728" sldId="269"/>
            <ac:picMk id="5" creationId="{32058FE5-5B88-2D46-A5B6-1C6E910D7ED4}"/>
          </ac:picMkLst>
        </pc:picChg>
      </pc:sldChg>
    </pc:docChg>
  </pc:docChgLst>
  <pc:docChgLst>
    <pc:chgData name="dave Dalsveen" userId="039815d45609d4df" providerId="LiveId" clId="{5433E2EE-E530-4652-8FE3-8F4CCFCBFE52}"/>
    <pc:docChg chg="undo custSel modSld">
      <pc:chgData name="dave Dalsveen" userId="039815d45609d4df" providerId="LiveId" clId="{5433E2EE-E530-4652-8FE3-8F4CCFCBFE52}" dt="2020-06-16T03:37:07.204" v="1387" actId="14100"/>
      <pc:docMkLst>
        <pc:docMk/>
      </pc:docMkLst>
      <pc:sldChg chg="modSp mod">
        <pc:chgData name="dave Dalsveen" userId="039815d45609d4df" providerId="LiveId" clId="{5433E2EE-E530-4652-8FE3-8F4CCFCBFE52}" dt="2020-06-15T23:34:37.646" v="11" actId="20577"/>
        <pc:sldMkLst>
          <pc:docMk/>
          <pc:sldMk cId="4063939883" sldId="256"/>
        </pc:sldMkLst>
        <pc:spChg chg="mod">
          <ac:chgData name="dave Dalsveen" userId="039815d45609d4df" providerId="LiveId" clId="{5433E2EE-E530-4652-8FE3-8F4CCFCBFE52}" dt="2020-06-15T23:34:37.646" v="11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5433E2EE-E530-4652-8FE3-8F4CCFCBFE52}" dt="2020-06-15T23:40:32.670" v="336" actId="20577"/>
        <pc:sldMkLst>
          <pc:docMk/>
          <pc:sldMk cId="3647716643" sldId="258"/>
        </pc:sldMkLst>
        <pc:spChg chg="mod">
          <ac:chgData name="dave Dalsveen" userId="039815d45609d4df" providerId="LiveId" clId="{5433E2EE-E530-4652-8FE3-8F4CCFCBFE52}" dt="2020-06-15T23:34:57.857" v="2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5T23:40:32.670" v="336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addSp delSp modSp mod">
        <pc:chgData name="dave Dalsveen" userId="039815d45609d4df" providerId="LiveId" clId="{5433E2EE-E530-4652-8FE3-8F4CCFCBFE52}" dt="2020-06-16T03:24:45.640" v="889" actId="20577"/>
        <pc:sldMkLst>
          <pc:docMk/>
          <pc:sldMk cId="1226514440" sldId="264"/>
        </pc:sldMkLst>
        <pc:spChg chg="mod">
          <ac:chgData name="dave Dalsveen" userId="039815d45609d4df" providerId="LiveId" clId="{5433E2EE-E530-4652-8FE3-8F4CCFCBFE52}" dt="2020-06-16T01:15:45.167" v="368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4:45.640" v="889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5433E2EE-E530-4652-8FE3-8F4CCFCBFE52}" dt="2020-06-16T01:18:25.149" v="514" actId="14100"/>
          <ac:picMkLst>
            <pc:docMk/>
            <pc:sldMk cId="1226514440" sldId="264"/>
            <ac:picMk id="4" creationId="{12322887-C189-45B4-8FF6-7F0E256C9C55}"/>
          </ac:picMkLst>
        </pc:picChg>
        <pc:picChg chg="del">
          <ac:chgData name="dave Dalsveen" userId="039815d45609d4df" providerId="LiveId" clId="{5433E2EE-E530-4652-8FE3-8F4CCFCBFE52}" dt="2020-06-16T01:18:02.596" v="510" actId="21"/>
          <ac:picMkLst>
            <pc:docMk/>
            <pc:sldMk cId="1226514440" sldId="264"/>
            <ac:picMk id="5" creationId="{1987B614-9844-4240-9E27-769F8C6A4A2C}"/>
          </ac:picMkLst>
        </pc:picChg>
      </pc:sldChg>
      <pc:sldChg chg="addSp delSp modSp mod">
        <pc:chgData name="dave Dalsveen" userId="039815d45609d4df" providerId="LiveId" clId="{5433E2EE-E530-4652-8FE3-8F4CCFCBFE52}" dt="2020-06-16T03:23:54.827" v="839" actId="20577"/>
        <pc:sldMkLst>
          <pc:docMk/>
          <pc:sldMk cId="1499107813" sldId="265"/>
        </pc:sldMkLst>
        <pc:spChg chg="mod">
          <ac:chgData name="dave Dalsveen" userId="039815d45609d4df" providerId="LiveId" clId="{5433E2EE-E530-4652-8FE3-8F4CCFCBFE52}" dt="2020-06-16T03:09:33.430" v="53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3:54.827" v="839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13:28.204" v="597" actId="21"/>
          <ac:picMkLst>
            <pc:docMk/>
            <pc:sldMk cId="1499107813" sldId="265"/>
            <ac:picMk id="4" creationId="{9BF31F29-D033-4499-8D32-016814E4D37C}"/>
          </ac:picMkLst>
        </pc:picChg>
        <pc:picChg chg="del">
          <ac:chgData name="dave Dalsveen" userId="039815d45609d4df" providerId="LiveId" clId="{5433E2EE-E530-4652-8FE3-8F4CCFCBFE52}" dt="2020-06-16T03:11:47.107" v="592" actId="21"/>
          <ac:picMkLst>
            <pc:docMk/>
            <pc:sldMk cId="1499107813" sldId="265"/>
            <ac:picMk id="5" creationId="{0E1F6915-ECA6-4096-AB24-7281642C4AE4}"/>
          </ac:picMkLst>
        </pc:picChg>
        <pc:picChg chg="add mod">
          <ac:chgData name="dave Dalsveen" userId="039815d45609d4df" providerId="LiveId" clId="{5433E2EE-E530-4652-8FE3-8F4CCFCBFE52}" dt="2020-06-16T03:13:54.642" v="601" actId="14100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5433E2EE-E530-4652-8FE3-8F4CCFCBFE52}" dt="2020-06-16T03:30:14.135" v="1154" actId="14100"/>
        <pc:sldMkLst>
          <pc:docMk/>
          <pc:sldMk cId="3051798843" sldId="266"/>
        </pc:sldMkLst>
        <pc:spChg chg="mod">
          <ac:chgData name="dave Dalsveen" userId="039815d45609d4df" providerId="LiveId" clId="{5433E2EE-E530-4652-8FE3-8F4CCFCBFE52}" dt="2020-06-16T03:25:33.238" v="89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8:15.593" v="114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5433E2EE-E530-4652-8FE3-8F4CCFCBFE52}" dt="2020-06-16T03:25:06.202" v="890" actId="21"/>
          <ac:picMkLst>
            <pc:docMk/>
            <pc:sldMk cId="3051798843" sldId="266"/>
            <ac:picMk id="4" creationId="{E02F04C0-5B82-4199-9026-17877F0B16AC}"/>
          </ac:picMkLst>
        </pc:picChg>
        <pc:picChg chg="add mod">
          <ac:chgData name="dave Dalsveen" userId="039815d45609d4df" providerId="LiveId" clId="{5433E2EE-E530-4652-8FE3-8F4CCFCBFE52}" dt="2020-06-16T03:30:14.135" v="1154" actId="14100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5433E2EE-E530-4652-8FE3-8F4CCFCBFE52}" dt="2020-06-16T03:37:07.204" v="1387" actId="14100"/>
        <pc:sldMkLst>
          <pc:docMk/>
          <pc:sldMk cId="1354350229" sldId="267"/>
        </pc:sldMkLst>
        <pc:spChg chg="mod">
          <ac:chgData name="dave Dalsveen" userId="039815d45609d4df" providerId="LiveId" clId="{5433E2EE-E530-4652-8FE3-8F4CCFCBFE52}" dt="2020-06-16T03:30:31.951" v="1156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32:43.005" v="1375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36:51.696" v="1383" actId="21"/>
          <ac:picMkLst>
            <pc:docMk/>
            <pc:sldMk cId="1354350229" sldId="267"/>
            <ac:picMk id="4" creationId="{96DDF6B5-1CC2-46E2-AFCC-EC52F23E73BA}"/>
          </ac:picMkLst>
        </pc:picChg>
        <pc:picChg chg="del">
          <ac:chgData name="dave Dalsveen" userId="039815d45609d4df" providerId="LiveId" clId="{5433E2EE-E530-4652-8FE3-8F4CCFCBFE52}" dt="2020-06-16T03:34:54.254" v="1377" actId="21"/>
          <ac:picMkLst>
            <pc:docMk/>
            <pc:sldMk cId="1354350229" sldId="267"/>
            <ac:picMk id="5" creationId="{34CC3094-73FC-4528-9352-99C4270EA887}"/>
          </ac:picMkLst>
        </pc:picChg>
        <pc:picChg chg="add mod">
          <ac:chgData name="dave Dalsveen" userId="039815d45609d4df" providerId="LiveId" clId="{5433E2EE-E530-4652-8FE3-8F4CCFCBFE52}" dt="2020-06-16T03:37:07.204" v="1387" actId="14100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77314"/>
            <a:ext cx="4630732" cy="414918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Build a Full Stack App using React and Express.</a:t>
            </a: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Dave Dalsveen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DC8034-6225-2E4D-AA03-F20075D5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14" y="771988"/>
            <a:ext cx="7083286" cy="4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3438144" cy="1353312"/>
          </a:xfrm>
        </p:spPr>
        <p:txBody>
          <a:bodyPr anchor="b">
            <a:normAutofit fontScale="90000"/>
          </a:bodyPr>
          <a:lstStyle/>
          <a:p>
            <a:r>
              <a:rPr lang="en-US" sz="2200" dirty="0"/>
              <a:t>Task1: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Create the React app structure and Express backend structure.</a:t>
            </a:r>
            <a:endParaRPr lang="en-US" sz="2200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443480"/>
            <a:ext cx="6013201" cy="39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Open Sans"/>
                <a:ea typeface="Open Sans"/>
                <a:cs typeface="Open Sans"/>
              </a:rPr>
              <a:t>Use </a:t>
            </a:r>
            <a:r>
              <a:rPr lang="en-US" sz="2400" dirty="0" err="1">
                <a:latin typeface="Open Sans"/>
                <a:ea typeface="Open Sans"/>
                <a:cs typeface="Open Sans"/>
              </a:rPr>
              <a:t>npm</a:t>
            </a:r>
            <a:r>
              <a:rPr lang="en-US" sz="2400" dirty="0">
                <a:latin typeface="Open Sans"/>
                <a:ea typeface="Open Sans"/>
                <a:cs typeface="Open Sans"/>
              </a:rPr>
              <a:t> (node package manager) </a:t>
            </a:r>
            <a:r>
              <a:rPr lang="en-US" sz="2400" dirty="0" err="1">
                <a:latin typeface="Open Sans"/>
                <a:ea typeface="Open Sans"/>
                <a:cs typeface="Open Sans"/>
              </a:rPr>
              <a:t>init</a:t>
            </a:r>
            <a:r>
              <a:rPr lang="en-US" sz="2400" dirty="0">
                <a:latin typeface="Open Sans"/>
                <a:ea typeface="Open Sans"/>
                <a:cs typeface="Open Sans"/>
              </a:rPr>
              <a:t> to create the </a:t>
            </a:r>
            <a:r>
              <a:rPr lang="en-US" sz="2400" dirty="0" err="1">
                <a:latin typeface="Open Sans"/>
                <a:ea typeface="Open Sans"/>
                <a:cs typeface="Open Sans"/>
              </a:rPr>
              <a:t>package.json</a:t>
            </a:r>
            <a:r>
              <a:rPr lang="en-US" sz="2400" dirty="0">
                <a:latin typeface="Open Sans"/>
                <a:ea typeface="Open Sans"/>
                <a:cs typeface="Open Sans"/>
              </a:rPr>
              <a:t> file.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Open Sans"/>
                <a:ea typeface="Open Sans"/>
                <a:cs typeface="Open Sans"/>
              </a:rPr>
              <a:t>Install express, which includes the Node.js server files.</a:t>
            </a: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Install Mongoose to interface with the MongoDB database.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Install the React App front end structure.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37152-A09A-6540-B0DF-2182B34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88" y="1041400"/>
            <a:ext cx="5490412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21954"/>
            <a:ext cx="5991244" cy="1163089"/>
          </a:xfrm>
        </p:spPr>
        <p:txBody>
          <a:bodyPr>
            <a:noAutofit/>
          </a:bodyPr>
          <a:lstStyle/>
          <a:p>
            <a:r>
              <a:rPr lang="en-US" sz="2800" dirty="0"/>
              <a:t>Task2: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the CSV file data into MongoDB.</a:t>
            </a:r>
            <a:r>
              <a:rPr lang="en-US" sz="2800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Observe the data in the CSV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the data using a MongoDB tool.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MongoDB connection using Mongoose.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Data Model for Census data.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970C9-E615-7C44-9C84-69FF19C1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60" y="633620"/>
            <a:ext cx="4927840" cy="2663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C8B40-8980-2E40-BDFA-5D24146A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43" y="3429000"/>
            <a:ext cx="4927839" cy="27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21954"/>
            <a:ext cx="5991244" cy="1163089"/>
          </a:xfrm>
        </p:spPr>
        <p:txBody>
          <a:bodyPr>
            <a:noAutofit/>
          </a:bodyPr>
          <a:lstStyle/>
          <a:p>
            <a:r>
              <a:rPr lang="en-US" sz="2800" dirty="0"/>
              <a:t>Task3: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</a:rPr>
              <a:t>Add code for Express routing and Mongoose middleware.</a:t>
            </a:r>
            <a:r>
              <a:rPr lang="en-US" sz="2800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Add code to check the MongoDB connection using Mongoose.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 express module in </a:t>
            </a:r>
            <a:r>
              <a:rPr lang="en-US" dirty="0" err="1"/>
              <a:t>server.js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 express route module to handle incoming requests and instantiate the Data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59245-DCF2-BF47-BEBF-6D3ADB82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24" y="914400"/>
            <a:ext cx="5063984" cy="52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28456"/>
            <a:ext cx="5991244" cy="1374665"/>
          </a:xfrm>
        </p:spPr>
        <p:txBody>
          <a:bodyPr>
            <a:normAutofit/>
          </a:bodyPr>
          <a:lstStyle/>
          <a:p>
            <a:r>
              <a:rPr lang="en-US" sz="2400" dirty="0"/>
              <a:t>Task4: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Create the React Front end.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server.js</a:t>
            </a:r>
            <a:r>
              <a:rPr lang="en-US" dirty="0"/>
              <a:t>, Enable cross origin resource sharing (CORS) reference.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component directory to organize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Component template to create the Census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Census Component is used to define the Census tag in the app.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B4C75-F6FC-F242-B4FA-172E0CAA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410" y="0"/>
            <a:ext cx="5177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37600"/>
            <a:ext cx="5991244" cy="1347443"/>
          </a:xfrm>
        </p:spPr>
        <p:txBody>
          <a:bodyPr>
            <a:normAutofit/>
          </a:bodyPr>
          <a:lstStyle/>
          <a:p>
            <a:r>
              <a:rPr lang="en-US" sz="2400" dirty="0"/>
              <a:t>Task5: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Run the Full Stack React and Express Application.</a:t>
            </a:r>
            <a:r>
              <a:rPr lang="en-US" sz="2400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Import the Census component into the React </a:t>
            </a:r>
            <a:r>
              <a:rPr lang="en-US" dirty="0" err="1"/>
              <a:t>app.js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 Census tag to the App.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the React App.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Locate and modify the App styling.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703D0-6852-FF43-9DD1-34BA3E09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9" y="0"/>
            <a:ext cx="5401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64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252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Open Sans</vt:lpstr>
      <vt:lpstr>Times New Roman</vt:lpstr>
      <vt:lpstr>AccentBoxVTI</vt:lpstr>
      <vt:lpstr>Build a Full Stack App using React and Express. </vt:lpstr>
      <vt:lpstr>Task1: Create the React app structure and Express backend structure.</vt:lpstr>
      <vt:lpstr>Task2: Import the CSV file data into MongoDB. </vt:lpstr>
      <vt:lpstr>Task3: Add code for Express routing and Mongoose middleware. </vt:lpstr>
      <vt:lpstr>Task4: Create the React Front end.</vt:lpstr>
      <vt:lpstr>Task5: Run the Full Stack React and Express Application.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Structures: List, Set, Tuple, and Dictionary</dc:title>
  <dc:creator>dave Dalsveen</dc:creator>
  <cp:lastModifiedBy>david dalsveen</cp:lastModifiedBy>
  <cp:revision>1</cp:revision>
  <dcterms:created xsi:type="dcterms:W3CDTF">2020-06-13T00:23:55Z</dcterms:created>
  <dcterms:modified xsi:type="dcterms:W3CDTF">2022-02-10T23:12:38Z</dcterms:modified>
</cp:coreProperties>
</file>