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my_contact" TargetMode="Externa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Таємні</a:t>
            </a:r>
            <a:r>
              <a:rPr lang="ru-RU" sz="32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гастрономічні</a:t>
            </a:r>
            <a:r>
              <a:rPr lang="ru-RU" sz="32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бокси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«Київський політехнічний інститут імені Ігоря Сікорського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прикладної математики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ПІБ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Прірва</a:t>
            </a:r>
            <a:r>
              <a:rPr lang="ru-RU" dirty="0" smtClean="0"/>
              <a:t> </a:t>
            </a:r>
            <a:r>
              <a:rPr lang="ru-RU" dirty="0" err="1" smtClean="0"/>
              <a:t>одноманітних</a:t>
            </a:r>
            <a:r>
              <a:rPr lang="ru-RU" dirty="0" smtClean="0"/>
              <a:t> </a:t>
            </a:r>
            <a:r>
              <a:rPr lang="ru-RU" dirty="0" err="1" smtClean="0"/>
              <a:t>страв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мало </a:t>
            </a:r>
            <a:r>
              <a:rPr lang="ru-RU" dirty="0" err="1" smtClean="0"/>
              <a:t>відрізняються</a:t>
            </a:r>
            <a:r>
              <a:rPr lang="ru-RU" dirty="0" smtClean="0"/>
              <a:t> </a:t>
            </a:r>
            <a:r>
              <a:rPr lang="ru-RU" dirty="0" err="1" smtClean="0"/>
              <a:t>зовнішне</a:t>
            </a:r>
            <a:r>
              <a:rPr lang="ru-RU" dirty="0" smtClean="0"/>
              <a:t> та за смаком.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Люди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радять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один одному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ті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самі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перевірені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пропозиції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Потрібно обирати серед одноманітних пропозицій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C00000"/>
                </a:solidFill>
              </a:rPr>
              <a:t>Нечасто люди йдуть на ризик скоштувати щось </a:t>
            </a:r>
            <a:r>
              <a:rPr lang="uk-UA" i="1" dirty="0">
                <a:solidFill>
                  <a:srgbClr val="C00000"/>
                </a:solidFill>
              </a:rPr>
              <a:t>нове</a:t>
            </a:r>
          </a:p>
          <a:p>
            <a:pPr marL="285750" indent="-285750">
              <a:buSzPts val="1400"/>
              <a:buFont typeface="Arial"/>
              <a:buChar char="•"/>
            </a:pPr>
            <a:r>
              <a:rPr lang="ru-RU" i="1" dirty="0" err="1">
                <a:solidFill>
                  <a:srgbClr val="C00000"/>
                </a:solidFill>
              </a:rPr>
              <a:t>Найменш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популярні</a:t>
            </a:r>
            <a:r>
              <a:rPr lang="ru-RU" i="1" dirty="0">
                <a:solidFill>
                  <a:srgbClr val="C00000"/>
                </a:solidFill>
              </a:rPr>
              <a:t> страви </a:t>
            </a:r>
            <a:r>
              <a:rPr lang="uk-UA" i="1" dirty="0" smtClean="0">
                <a:solidFill>
                  <a:srgbClr val="C00000"/>
                </a:solidFill>
              </a:rPr>
              <a:t>застоюються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ru-RU" i="1" dirty="0" smtClean="0">
                <a:solidFill>
                  <a:srgbClr val="C00000"/>
                </a:solidFill>
              </a:rPr>
              <a:t>на </a:t>
            </a:r>
            <a:r>
              <a:rPr lang="ru-RU" i="1" dirty="0" err="1" smtClean="0">
                <a:solidFill>
                  <a:srgbClr val="C00000"/>
                </a:solidFill>
              </a:rPr>
              <a:t>сховищі</a:t>
            </a:r>
            <a:endParaRPr lang="ru-RU" i="1" dirty="0">
              <a:solidFill>
                <a:srgbClr val="C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i="1" dirty="0">
              <a:solidFill>
                <a:srgbClr val="C00000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i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00B050"/>
                </a:solidFill>
              </a:rPr>
              <a:t>Невідомість пропозиції робить із звичайного замовлення цікаву пригоду</a:t>
            </a:r>
            <a:endParaRPr lang="uk-UA" i="1" dirty="0" smtClean="0">
              <a:solidFill>
                <a:srgbClr val="00B05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00B050"/>
                </a:solidFill>
              </a:rPr>
              <a:t>Дає шанс аутсайдерам від світу </a:t>
            </a:r>
            <a:r>
              <a:rPr lang="uk-UA" i="1" dirty="0" smtClean="0">
                <a:solidFill>
                  <a:srgbClr val="00B050"/>
                </a:solidFill>
              </a:rPr>
              <a:t>їжі знайти своїх шанувальникі</a:t>
            </a:r>
            <a:r>
              <a:rPr lang="uk-UA" i="1" dirty="0" smtClean="0">
                <a:solidFill>
                  <a:srgbClr val="00B050"/>
                </a:solidFill>
              </a:rPr>
              <a:t>в </a:t>
            </a:r>
            <a:endParaRPr lang="uk-UA" i="1" dirty="0" smtClean="0">
              <a:solidFill>
                <a:srgbClr val="00B05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87" y="3048000"/>
            <a:ext cx="2725410" cy="3600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807450" cy="132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endParaRPr lang="ru-RU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спрощенні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частого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замовлення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їжі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шляхом </a:t>
            </a:r>
            <a:r>
              <a:rPr lang="ru-RU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обирання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страв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автоматично </a:t>
            </a:r>
            <a:r>
              <a:rPr lang="ru-RU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згідно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зі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смаками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користувача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7350126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Перетворення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суб’екктивних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смаків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у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ключові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слова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Складення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сукупностей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страв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що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викликають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приемний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сюрприз та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припадають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до смаку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537305" y="2131824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372"/>
            <a:ext cx="9152523" cy="3778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50" y="-14144"/>
            <a:ext cx="5032099" cy="6880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18" y="1485900"/>
            <a:ext cx="4057650" cy="3562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293" y="536416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Найпопулярніші страви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1347766"/>
            <a:ext cx="2676525" cy="52292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827" y="1347766"/>
            <a:ext cx="2684346" cy="52292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499" y="1347766"/>
            <a:ext cx="2732665" cy="5229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my_mail@gmail.com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https://www.linkedin.com/in/my_contact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+3806-my-phone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349</Words>
  <Application>Microsoft Office PowerPoint</Application>
  <PresentationFormat>Экран (4:3)</PresentationFormat>
  <Paragraphs>104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1_Тема Office</vt:lpstr>
      <vt:lpstr>Тема Office</vt:lpstr>
      <vt:lpstr>Таємні гастрономічні бокси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Таємні гастрономічні бокси</dc:title>
  <cp:lastModifiedBy>Макс Буловацкий</cp:lastModifiedBy>
  <cp:revision>6</cp:revision>
  <dcterms:modified xsi:type="dcterms:W3CDTF">2020-04-20T15:59:36Z</dcterms:modified>
</cp:coreProperties>
</file>