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70B8F19-846C-4DD8-BE11-08B13D794A5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4F107-38AD-DA92-6CB2-778C31093009}" v="558" dt="2024-04-28T22:31:1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ru-RU" sz="8000">
                <a:solidFill>
                  <a:srgbClr val="FFFFFF"/>
                </a:solidFill>
              </a:rPr>
              <a:t>Телеграм-бот для покупки бота :)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000" dirty="0">
                <a:solidFill>
                  <a:srgbClr val="FFFFFF"/>
                </a:solidFill>
              </a:rPr>
              <a:t>Проект сделал </a:t>
            </a:r>
            <a:r>
              <a:rPr lang="ru-RU" sz="2000" dirty="0" err="1">
                <a:solidFill>
                  <a:srgbClr val="FFFFFF"/>
                </a:solidFill>
              </a:rPr>
              <a:t>Пенков</a:t>
            </a:r>
            <a:r>
              <a:rPr lang="ru-RU" sz="2000" dirty="0">
                <a:solidFill>
                  <a:srgbClr val="FFFFFF"/>
                </a:solidFill>
              </a:rPr>
              <a:t> Максим</a:t>
            </a:r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D5E5A-67AA-5A6C-EA46-6D99698A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pPr algn="ctr"/>
            <a:r>
              <a:rPr lang="ru-RU" sz="5600" dirty="0"/>
              <a:t>Для чего нужен бот?</a:t>
            </a:r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020CFC15-CBA4-1C9A-C73A-D335BC3D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71" y="299509"/>
            <a:ext cx="2957369" cy="625898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88410-1B48-5C03-F6F6-BA8336A5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С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помощью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этого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 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бота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можно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приобрести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другого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бота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.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Это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упрощает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многие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процессы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для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заказчика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и,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самое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главное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,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экономит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много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его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 </a:t>
            </a:r>
            <a:r>
              <a:rPr lang="en-US" sz="2400" err="1">
                <a:solidFill>
                  <a:srgbClr val="000000">
                    <a:alpha val="80000"/>
                  </a:srgbClr>
                </a:solidFill>
              </a:rPr>
              <a:t>времени</a:t>
            </a:r>
            <a:r>
              <a:rPr lang="en-US" sz="2400" dirty="0">
                <a:solidFill>
                  <a:srgbClr val="000000">
                    <a:alpha val="80000"/>
                  </a:srgbClr>
                </a:solidFill>
              </a:rPr>
              <a:t>!</a:t>
            </a:r>
            <a:endParaRPr lang="ru-R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4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24AD2-CC68-0FF5-FDB5-8DCABF06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5600" dirty="0"/>
              <a:t>Что использовалось </a:t>
            </a:r>
            <a:r>
              <a:rPr lang="ru-RU" sz="5600"/>
              <a:t>для создания?</a:t>
            </a:r>
            <a:endParaRPr lang="ru-RU"/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4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655E823-D284-8AEC-9308-E55AA4C8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2417"/>
            <a:ext cx="10534259" cy="1973904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A696C1C-F013-C5F9-4476-B91AF843B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2012" y="1691175"/>
            <a:ext cx="5020754" cy="1501536"/>
          </a:xfrm>
        </p:spPr>
      </p:pic>
    </p:spTree>
    <p:extLst>
      <p:ext uri="{BB962C8B-B14F-4D97-AF65-F5344CB8AC3E}">
        <p14:creationId xmlns:p14="http://schemas.microsoft.com/office/powerpoint/2010/main" val="45757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0A3FB-C9E5-E5D8-B5EA-B25B00B8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70" y="876315"/>
            <a:ext cx="4747007" cy="852248"/>
          </a:xfrm>
        </p:spPr>
        <p:txBody>
          <a:bodyPr anchor="b">
            <a:normAutofit fontScale="90000"/>
          </a:bodyPr>
          <a:lstStyle/>
          <a:p>
            <a:r>
              <a:rPr lang="ru-RU" sz="5600"/>
              <a:t>Принцип работы</a:t>
            </a:r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снимок экрана, веб-страниц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368C776-CCE5-FFEB-02CE-B397F4DAB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679" y="1725294"/>
            <a:ext cx="3415964" cy="4675516"/>
          </a:xfrm>
        </p:spPr>
      </p:pic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3152637-9550-76C2-A2D8-4E5CD2DD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28" y="1724578"/>
            <a:ext cx="3334584" cy="4679244"/>
          </a:xfrm>
          <a:prstGeom prst="rect">
            <a:avLst/>
          </a:prstGeom>
        </p:spPr>
      </p:pic>
      <p:sp>
        <p:nvSpPr>
          <p:cNvPr id="4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9071A-8D5C-A480-1396-1308AAA3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7" y="2753998"/>
            <a:ext cx="4549906" cy="13447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5600" dirty="0"/>
              <a:t>Что видит разработчик?</a:t>
            </a:r>
            <a:endParaRPr lang="ru-RU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FA53002-5F6A-9035-615F-B22BB19A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17" y="1165790"/>
            <a:ext cx="3950185" cy="5441829"/>
          </a:xfrm>
          <a:prstGeom prst="rect">
            <a:avLst/>
          </a:prstGeom>
        </p:spPr>
      </p:pic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FE4A-3846-ABC5-1346-87A426E5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534790"/>
            <a:ext cx="9929840" cy="118079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err="1">
                <a:solidFill>
                  <a:srgbClr val="FFFFFF"/>
                </a:solidFill>
              </a:rPr>
              <a:t>Выводы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kern="1200"/>
          </a:p>
        </p:txBody>
      </p:sp>
      <p:pic>
        <p:nvPicPr>
          <p:cNvPr id="7" name="Graphic 6" descr="Лампочка">
            <a:extLst>
              <a:ext uri="{FF2B5EF4-FFF2-40B4-BE49-F238E27FC236}">
                <a16:creationId xmlns:a16="http://schemas.microsoft.com/office/drawing/2014/main" id="{703A5FB1-7C6E-B683-1044-30E8BD10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1872" y="4874152"/>
            <a:ext cx="1674185" cy="1645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F7DE8-9B97-6E14-4FA8-9273DD24DC29}"/>
              </a:ext>
            </a:extLst>
          </p:cNvPr>
          <p:cNvSpPr txBox="1"/>
          <p:nvPr/>
        </p:nvSpPr>
        <p:spPr>
          <a:xfrm>
            <a:off x="1482703" y="1714576"/>
            <a:ext cx="92250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Можно добавить больше разновидностей ботов для покупки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Можно добавить более продвинутую помощь и поддержку для пользователей.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8FA3D-2D33-95E3-FD7A-B763C46AFAB8}"/>
              </a:ext>
            </a:extLst>
          </p:cNvPr>
          <p:cNvSpPr txBox="1"/>
          <p:nvPr/>
        </p:nvSpPr>
        <p:spPr>
          <a:xfrm>
            <a:off x="3635329" y="3662249"/>
            <a:ext cx="4939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25919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Телеграм-бот для покупки бота :)</vt:lpstr>
      <vt:lpstr>Для чего нужен бот?</vt:lpstr>
      <vt:lpstr>Что использовалось для создания?</vt:lpstr>
      <vt:lpstr>Принцип работы</vt:lpstr>
      <vt:lpstr>Что видит разработчик?</vt:lpstr>
      <vt:lpstr>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201</cp:revision>
  <dcterms:created xsi:type="dcterms:W3CDTF">2024-04-28T20:13:30Z</dcterms:created>
  <dcterms:modified xsi:type="dcterms:W3CDTF">2024-04-28T22:31:36Z</dcterms:modified>
</cp:coreProperties>
</file>