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9" r:id="rId2"/>
  </p:sldIdLst>
  <p:sldSz cx="43891200" cy="32918400"/>
  <p:notesSz cx="6858000" cy="9296400"/>
  <p:defaultTextStyle>
    <a:defPPr>
      <a:defRPr lang="en-US"/>
    </a:defPPr>
    <a:lvl1pPr algn="l" rtl="0" fontAlgn="base">
      <a:spcBef>
        <a:spcPct val="0"/>
      </a:spcBef>
      <a:spcAft>
        <a:spcPct val="0"/>
      </a:spcAft>
      <a:defRPr sz="8400" kern="1200">
        <a:solidFill>
          <a:schemeClr val="tx1"/>
        </a:solidFill>
        <a:latin typeface="Times New Roman" charset="0"/>
        <a:ea typeface="ＭＳ Ｐゴシック" charset="0"/>
        <a:cs typeface="ＭＳ Ｐゴシック" charset="0"/>
      </a:defRPr>
    </a:lvl1pPr>
    <a:lvl2pPr marL="457200" algn="l" rtl="0" fontAlgn="base">
      <a:spcBef>
        <a:spcPct val="0"/>
      </a:spcBef>
      <a:spcAft>
        <a:spcPct val="0"/>
      </a:spcAft>
      <a:defRPr sz="8400" kern="1200">
        <a:solidFill>
          <a:schemeClr val="tx1"/>
        </a:solidFill>
        <a:latin typeface="Times New Roman" charset="0"/>
        <a:ea typeface="ＭＳ Ｐゴシック" charset="0"/>
        <a:cs typeface="ＭＳ Ｐゴシック" charset="0"/>
      </a:defRPr>
    </a:lvl2pPr>
    <a:lvl3pPr marL="914400" algn="l" rtl="0" fontAlgn="base">
      <a:spcBef>
        <a:spcPct val="0"/>
      </a:spcBef>
      <a:spcAft>
        <a:spcPct val="0"/>
      </a:spcAft>
      <a:defRPr sz="8400" kern="1200">
        <a:solidFill>
          <a:schemeClr val="tx1"/>
        </a:solidFill>
        <a:latin typeface="Times New Roman" charset="0"/>
        <a:ea typeface="ＭＳ Ｐゴシック" charset="0"/>
        <a:cs typeface="ＭＳ Ｐゴシック" charset="0"/>
      </a:defRPr>
    </a:lvl3pPr>
    <a:lvl4pPr marL="1371600" algn="l" rtl="0" fontAlgn="base">
      <a:spcBef>
        <a:spcPct val="0"/>
      </a:spcBef>
      <a:spcAft>
        <a:spcPct val="0"/>
      </a:spcAft>
      <a:defRPr sz="8400" kern="1200">
        <a:solidFill>
          <a:schemeClr val="tx1"/>
        </a:solidFill>
        <a:latin typeface="Times New Roman" charset="0"/>
        <a:ea typeface="ＭＳ Ｐゴシック" charset="0"/>
        <a:cs typeface="ＭＳ Ｐゴシック" charset="0"/>
      </a:defRPr>
    </a:lvl4pPr>
    <a:lvl5pPr marL="1828800" algn="l" rtl="0" fontAlgn="base">
      <a:spcBef>
        <a:spcPct val="0"/>
      </a:spcBef>
      <a:spcAft>
        <a:spcPct val="0"/>
      </a:spcAft>
      <a:defRPr sz="8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8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8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8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8400" kern="1200">
        <a:solidFill>
          <a:schemeClr val="tx1"/>
        </a:solidFill>
        <a:latin typeface="Times New Roman"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08">
          <p15:clr>
            <a:srgbClr val="A4A3A4"/>
          </p15:clr>
        </p15:guide>
        <p15:guide id="3" pos="6920">
          <p15:clr>
            <a:srgbClr val="A4A3A4"/>
          </p15:clr>
        </p15:guide>
        <p15:guide id="4" pos="2072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0000"/>
    <a:srgbClr val="FF3101"/>
    <a:srgbClr val="FF6600"/>
    <a:srgbClr val="0000FF"/>
    <a:srgbClr val="FF8000"/>
    <a:srgbClr val="F0F1E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3051" autoAdjust="0"/>
    <p:restoredTop sz="92604" autoAdjust="0"/>
  </p:normalViewPr>
  <p:slideViewPr>
    <p:cSldViewPr snapToGrid="0">
      <p:cViewPr varScale="1">
        <p:scale>
          <a:sx n="25" d="100"/>
          <a:sy n="25" d="100"/>
        </p:scale>
        <p:origin x="2824" y="248"/>
      </p:cViewPr>
      <p:guideLst>
        <p:guide orient="horz" pos="10368"/>
        <p:guide pos="13808"/>
        <p:guide pos="6920"/>
        <p:guide pos="207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 d="100"/>
        <a:sy n="20" d="100"/>
      </p:scale>
      <p:origin x="0" y="0"/>
    </p:cViewPr>
  </p:sorterViewPr>
  <p:notesViewPr>
    <p:cSldViewPr snapToGrid="0">
      <p:cViewPr varScale="1">
        <p:scale>
          <a:sx n="13" d="100"/>
          <a:sy n="13" d="100"/>
        </p:scale>
        <p:origin x="-1376" y="-18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3388" cy="465138"/>
          </a:xfrm>
          <a:prstGeom prst="rect">
            <a:avLst/>
          </a:prstGeom>
          <a:noFill/>
          <a:ln w="9525">
            <a:noFill/>
            <a:miter lim="800000"/>
            <a:headEnd/>
            <a:tailEnd/>
          </a:ln>
          <a:effectLst/>
        </p:spPr>
        <p:txBody>
          <a:bodyPr vert="horz" wrap="square" lIns="82723" tIns="41362" rIns="82723" bIns="41362" numCol="1" anchor="t" anchorCtr="0" compatLnSpc="1">
            <a:prstTxWarp prst="textNoShape">
              <a:avLst/>
            </a:prstTxWarp>
          </a:bodyPr>
          <a:lstStyle>
            <a:lvl1pPr defTabSz="827115">
              <a:defRPr sz="1100">
                <a:latin typeface="Times New Roman" pitchFamily="-111" charset="0"/>
                <a:ea typeface="ＭＳ Ｐゴシック" pitchFamily="-111" charset="-128"/>
                <a:cs typeface="+mn-cs"/>
              </a:defRPr>
            </a:lvl1pPr>
          </a:lstStyle>
          <a:p>
            <a:pPr>
              <a:defRPr/>
            </a:pPr>
            <a:endParaRPr lang="en-US"/>
          </a:p>
        </p:txBody>
      </p:sp>
      <p:sp>
        <p:nvSpPr>
          <p:cNvPr id="4099" name="Rectangle 3"/>
          <p:cNvSpPr>
            <a:spLocks noGrp="1" noChangeArrowheads="1"/>
          </p:cNvSpPr>
          <p:nvPr>
            <p:ph type="dt" sz="quarter" idx="1"/>
          </p:nvPr>
        </p:nvSpPr>
        <p:spPr bwMode="auto">
          <a:xfrm>
            <a:off x="3884613" y="0"/>
            <a:ext cx="2973387" cy="465138"/>
          </a:xfrm>
          <a:prstGeom prst="rect">
            <a:avLst/>
          </a:prstGeom>
          <a:noFill/>
          <a:ln w="9525">
            <a:noFill/>
            <a:miter lim="800000"/>
            <a:headEnd/>
            <a:tailEnd/>
          </a:ln>
          <a:effectLst/>
        </p:spPr>
        <p:txBody>
          <a:bodyPr vert="horz" wrap="square" lIns="82723" tIns="41362" rIns="82723" bIns="41362" numCol="1" anchor="t" anchorCtr="0" compatLnSpc="1">
            <a:prstTxWarp prst="textNoShape">
              <a:avLst/>
            </a:prstTxWarp>
          </a:bodyPr>
          <a:lstStyle>
            <a:lvl1pPr algn="r" defTabSz="827115">
              <a:defRPr sz="1100">
                <a:latin typeface="Times New Roman" pitchFamily="-111" charset="0"/>
                <a:ea typeface="ＭＳ Ｐゴシック" pitchFamily="-111" charset="-128"/>
                <a:cs typeface="+mn-cs"/>
              </a:defRPr>
            </a:lvl1pPr>
          </a:lstStyle>
          <a:p>
            <a:pPr>
              <a:defRPr/>
            </a:pPr>
            <a:endParaRPr lang="en-US"/>
          </a:p>
        </p:txBody>
      </p:sp>
      <p:sp>
        <p:nvSpPr>
          <p:cNvPr id="4100" name="Rectangle 4"/>
          <p:cNvSpPr>
            <a:spLocks noGrp="1" noChangeArrowheads="1"/>
          </p:cNvSpPr>
          <p:nvPr>
            <p:ph type="ftr" sz="quarter" idx="2"/>
          </p:nvPr>
        </p:nvSpPr>
        <p:spPr bwMode="auto">
          <a:xfrm>
            <a:off x="0" y="8831263"/>
            <a:ext cx="2973388" cy="465137"/>
          </a:xfrm>
          <a:prstGeom prst="rect">
            <a:avLst/>
          </a:prstGeom>
          <a:noFill/>
          <a:ln w="9525">
            <a:noFill/>
            <a:miter lim="800000"/>
            <a:headEnd/>
            <a:tailEnd/>
          </a:ln>
          <a:effectLst/>
        </p:spPr>
        <p:txBody>
          <a:bodyPr vert="horz" wrap="square" lIns="82723" tIns="41362" rIns="82723" bIns="41362" numCol="1" anchor="b" anchorCtr="0" compatLnSpc="1">
            <a:prstTxWarp prst="textNoShape">
              <a:avLst/>
            </a:prstTxWarp>
          </a:bodyPr>
          <a:lstStyle>
            <a:lvl1pPr defTabSz="827115">
              <a:defRPr sz="1100">
                <a:latin typeface="Times New Roman" pitchFamily="-111" charset="0"/>
                <a:ea typeface="ＭＳ Ｐゴシック" pitchFamily="-111" charset="-128"/>
                <a:cs typeface="+mn-cs"/>
              </a:defRPr>
            </a:lvl1pPr>
          </a:lstStyle>
          <a:p>
            <a:pPr>
              <a:defRPr/>
            </a:pPr>
            <a:endParaRPr lang="en-US"/>
          </a:p>
        </p:txBody>
      </p:sp>
      <p:sp>
        <p:nvSpPr>
          <p:cNvPr id="4101" name="Rectangle 5"/>
          <p:cNvSpPr>
            <a:spLocks noGrp="1" noChangeArrowheads="1"/>
          </p:cNvSpPr>
          <p:nvPr>
            <p:ph type="sldNum" sz="quarter" idx="3"/>
          </p:nvPr>
        </p:nvSpPr>
        <p:spPr bwMode="auto">
          <a:xfrm>
            <a:off x="3884613" y="8831263"/>
            <a:ext cx="2973387" cy="465137"/>
          </a:xfrm>
          <a:prstGeom prst="rect">
            <a:avLst/>
          </a:prstGeom>
          <a:noFill/>
          <a:ln w="9525">
            <a:noFill/>
            <a:miter lim="800000"/>
            <a:headEnd/>
            <a:tailEnd/>
          </a:ln>
          <a:effectLst/>
        </p:spPr>
        <p:txBody>
          <a:bodyPr vert="horz" wrap="square" lIns="82723" tIns="41362" rIns="82723" bIns="41362" numCol="1" anchor="b" anchorCtr="0" compatLnSpc="1">
            <a:prstTxWarp prst="textNoShape">
              <a:avLst/>
            </a:prstTxWarp>
          </a:bodyPr>
          <a:lstStyle>
            <a:lvl1pPr algn="r" defTabSz="827088">
              <a:defRPr sz="1100">
                <a:cs typeface="ＭＳ Ｐゴシック" charset="0"/>
              </a:defRPr>
            </a:lvl1pPr>
          </a:lstStyle>
          <a:p>
            <a:pPr>
              <a:defRPr/>
            </a:pPr>
            <a:fld id="{88138B5C-4DA2-CA41-95AD-4829E115D795}" type="slidenum">
              <a:rPr lang="en-US"/>
              <a:pPr>
                <a:defRPr/>
              </a:pPr>
              <a:t>‹#›</a:t>
            </a:fld>
            <a:endParaRPr lang="en-US"/>
          </a:p>
        </p:txBody>
      </p:sp>
    </p:spTree>
    <p:extLst>
      <p:ext uri="{BB962C8B-B14F-4D97-AF65-F5344CB8AC3E}">
        <p14:creationId xmlns:p14="http://schemas.microsoft.com/office/powerpoint/2010/main" val="27392948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63863" cy="457200"/>
          </a:xfrm>
          <a:prstGeom prst="rect">
            <a:avLst/>
          </a:prstGeom>
          <a:noFill/>
          <a:ln w="9525">
            <a:noFill/>
            <a:miter lim="800000"/>
            <a:headEnd/>
            <a:tailEnd/>
          </a:ln>
          <a:effectLst/>
        </p:spPr>
        <p:txBody>
          <a:bodyPr vert="horz" wrap="square" lIns="20677" tIns="10339" rIns="20677" bIns="10339" numCol="1" anchor="t" anchorCtr="0" compatLnSpc="1">
            <a:prstTxWarp prst="textNoShape">
              <a:avLst/>
            </a:prstTxWarp>
          </a:bodyPr>
          <a:lstStyle>
            <a:lvl1pPr defTabSz="206779">
              <a:defRPr sz="300">
                <a:latin typeface="Times" pitchFamily="-111" charset="0"/>
                <a:ea typeface="ＭＳ Ｐゴシック" pitchFamily="-111" charset="-128"/>
                <a:cs typeface="+mn-cs"/>
              </a:defRPr>
            </a:lvl1pPr>
          </a:lstStyle>
          <a:p>
            <a:pPr>
              <a:defRPr/>
            </a:pPr>
            <a:endParaRPr lang="en-US"/>
          </a:p>
        </p:txBody>
      </p:sp>
      <p:sp>
        <p:nvSpPr>
          <p:cNvPr id="9219" name="Rectangle 3"/>
          <p:cNvSpPr>
            <a:spLocks noGrp="1" noChangeArrowheads="1"/>
          </p:cNvSpPr>
          <p:nvPr>
            <p:ph type="dt" idx="1"/>
          </p:nvPr>
        </p:nvSpPr>
        <p:spPr bwMode="auto">
          <a:xfrm>
            <a:off x="3894138" y="0"/>
            <a:ext cx="2963862" cy="457200"/>
          </a:xfrm>
          <a:prstGeom prst="rect">
            <a:avLst/>
          </a:prstGeom>
          <a:noFill/>
          <a:ln w="9525">
            <a:noFill/>
            <a:miter lim="800000"/>
            <a:headEnd/>
            <a:tailEnd/>
          </a:ln>
          <a:effectLst/>
        </p:spPr>
        <p:txBody>
          <a:bodyPr vert="horz" wrap="square" lIns="20677" tIns="10339" rIns="20677" bIns="10339" numCol="1" anchor="t" anchorCtr="0" compatLnSpc="1">
            <a:prstTxWarp prst="textNoShape">
              <a:avLst/>
            </a:prstTxWarp>
          </a:bodyPr>
          <a:lstStyle>
            <a:lvl1pPr algn="r" defTabSz="206779">
              <a:defRPr sz="300">
                <a:latin typeface="Times" pitchFamily="-111" charset="0"/>
                <a:ea typeface="ＭＳ Ｐゴシック" pitchFamily="-111" charset="-128"/>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098550" y="695325"/>
            <a:ext cx="4660900" cy="349567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221" name="Rectangle 5"/>
          <p:cNvSpPr>
            <a:spLocks noGrp="1" noChangeArrowheads="1"/>
          </p:cNvSpPr>
          <p:nvPr>
            <p:ph type="body" sz="quarter" idx="3"/>
          </p:nvPr>
        </p:nvSpPr>
        <p:spPr bwMode="auto">
          <a:xfrm>
            <a:off x="911225" y="4410075"/>
            <a:ext cx="5035550" cy="4191000"/>
          </a:xfrm>
          <a:prstGeom prst="rect">
            <a:avLst/>
          </a:prstGeom>
          <a:noFill/>
          <a:ln w="9525">
            <a:noFill/>
            <a:miter lim="800000"/>
            <a:headEnd/>
            <a:tailEnd/>
          </a:ln>
          <a:effectLst/>
        </p:spPr>
        <p:txBody>
          <a:bodyPr vert="horz" wrap="square" lIns="20677" tIns="10339" rIns="20677" bIns="1033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839200"/>
            <a:ext cx="2963863" cy="457200"/>
          </a:xfrm>
          <a:prstGeom prst="rect">
            <a:avLst/>
          </a:prstGeom>
          <a:noFill/>
          <a:ln w="9525">
            <a:noFill/>
            <a:miter lim="800000"/>
            <a:headEnd/>
            <a:tailEnd/>
          </a:ln>
          <a:effectLst/>
        </p:spPr>
        <p:txBody>
          <a:bodyPr vert="horz" wrap="square" lIns="20677" tIns="10339" rIns="20677" bIns="10339" numCol="1" anchor="b" anchorCtr="0" compatLnSpc="1">
            <a:prstTxWarp prst="textNoShape">
              <a:avLst/>
            </a:prstTxWarp>
          </a:bodyPr>
          <a:lstStyle>
            <a:lvl1pPr defTabSz="206779">
              <a:defRPr sz="300">
                <a:latin typeface="Times" pitchFamily="-111" charset="0"/>
                <a:ea typeface="ＭＳ Ｐゴシック" pitchFamily="-111" charset="-128"/>
                <a:cs typeface="+mn-cs"/>
              </a:defRPr>
            </a:lvl1pPr>
          </a:lstStyle>
          <a:p>
            <a:pPr>
              <a:defRPr/>
            </a:pPr>
            <a:endParaRPr lang="en-US"/>
          </a:p>
        </p:txBody>
      </p:sp>
      <p:sp>
        <p:nvSpPr>
          <p:cNvPr id="9223" name="Rectangle 7"/>
          <p:cNvSpPr>
            <a:spLocks noGrp="1" noChangeArrowheads="1"/>
          </p:cNvSpPr>
          <p:nvPr>
            <p:ph type="sldNum" sz="quarter" idx="5"/>
          </p:nvPr>
        </p:nvSpPr>
        <p:spPr bwMode="auto">
          <a:xfrm>
            <a:off x="3894138" y="8839200"/>
            <a:ext cx="2963862" cy="457200"/>
          </a:xfrm>
          <a:prstGeom prst="rect">
            <a:avLst/>
          </a:prstGeom>
          <a:noFill/>
          <a:ln w="9525">
            <a:noFill/>
            <a:miter lim="800000"/>
            <a:headEnd/>
            <a:tailEnd/>
          </a:ln>
          <a:effectLst/>
        </p:spPr>
        <p:txBody>
          <a:bodyPr vert="horz" wrap="square" lIns="20677" tIns="10339" rIns="20677" bIns="10339" numCol="1" anchor="b" anchorCtr="0" compatLnSpc="1">
            <a:prstTxWarp prst="textNoShape">
              <a:avLst/>
            </a:prstTxWarp>
          </a:bodyPr>
          <a:lstStyle>
            <a:lvl1pPr algn="r" defTabSz="206375">
              <a:defRPr sz="300">
                <a:latin typeface="Times" charset="0"/>
                <a:cs typeface="ＭＳ Ｐゴシック" charset="0"/>
              </a:defRPr>
            </a:lvl1pPr>
          </a:lstStyle>
          <a:p>
            <a:pPr>
              <a:defRPr/>
            </a:pPr>
            <a:fld id="{A444F7A4-25F9-A54C-8C22-AC10BA2FDD6C}" type="slidenum">
              <a:rPr lang="en-US"/>
              <a:pPr>
                <a:defRPr/>
              </a:pPr>
              <a:t>‹#›</a:t>
            </a:fld>
            <a:endParaRPr lang="en-US"/>
          </a:p>
        </p:txBody>
      </p:sp>
    </p:spTree>
    <p:extLst>
      <p:ext uri="{BB962C8B-B14F-4D97-AF65-F5344CB8AC3E}">
        <p14:creationId xmlns:p14="http://schemas.microsoft.com/office/powerpoint/2010/main" val="41293795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111" charset="-128"/>
        <a:cs typeface="ＭＳ Ｐゴシック" pitchFamily="-111"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a:ln/>
        </p:spPr>
      </p:sp>
      <p:sp>
        <p:nvSpPr>
          <p:cNvPr id="16386"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
        <p:nvSpPr>
          <p:cNvPr id="16387"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206375" eaLnBrk="0" hangingPunct="0">
              <a:defRPr sz="8400">
                <a:solidFill>
                  <a:schemeClr val="tx1"/>
                </a:solidFill>
                <a:latin typeface="Times New Roman" charset="0"/>
                <a:ea typeface="ＭＳ Ｐゴシック" charset="0"/>
                <a:cs typeface="ＭＳ Ｐゴシック" charset="0"/>
              </a:defRPr>
            </a:lvl1pPr>
            <a:lvl2pPr marL="742950" indent="-285750" defTabSz="206375" eaLnBrk="0" hangingPunct="0">
              <a:defRPr sz="8400">
                <a:solidFill>
                  <a:schemeClr val="tx1"/>
                </a:solidFill>
                <a:latin typeface="Times New Roman" charset="0"/>
                <a:ea typeface="ＭＳ Ｐゴシック" charset="0"/>
              </a:defRPr>
            </a:lvl2pPr>
            <a:lvl3pPr marL="1143000" indent="-228600" defTabSz="206375" eaLnBrk="0" hangingPunct="0">
              <a:defRPr sz="8400">
                <a:solidFill>
                  <a:schemeClr val="tx1"/>
                </a:solidFill>
                <a:latin typeface="Times New Roman" charset="0"/>
                <a:ea typeface="ＭＳ Ｐゴシック" charset="0"/>
              </a:defRPr>
            </a:lvl3pPr>
            <a:lvl4pPr marL="1600200" indent="-228600" defTabSz="206375" eaLnBrk="0" hangingPunct="0">
              <a:defRPr sz="8400">
                <a:solidFill>
                  <a:schemeClr val="tx1"/>
                </a:solidFill>
                <a:latin typeface="Times New Roman" charset="0"/>
                <a:ea typeface="ＭＳ Ｐゴシック" charset="0"/>
              </a:defRPr>
            </a:lvl4pPr>
            <a:lvl5pPr marL="2057400" indent="-228600" defTabSz="206375" eaLnBrk="0" hangingPunct="0">
              <a:defRPr sz="8400">
                <a:solidFill>
                  <a:schemeClr val="tx1"/>
                </a:solidFill>
                <a:latin typeface="Times New Roman" charset="0"/>
                <a:ea typeface="ＭＳ Ｐゴシック" charset="0"/>
              </a:defRPr>
            </a:lvl5pPr>
            <a:lvl6pPr marL="2514600" indent="-228600" defTabSz="206375" eaLnBrk="0" fontAlgn="base" hangingPunct="0">
              <a:spcBef>
                <a:spcPct val="0"/>
              </a:spcBef>
              <a:spcAft>
                <a:spcPct val="0"/>
              </a:spcAft>
              <a:defRPr sz="8400">
                <a:solidFill>
                  <a:schemeClr val="tx1"/>
                </a:solidFill>
                <a:latin typeface="Times New Roman" charset="0"/>
                <a:ea typeface="ＭＳ Ｐゴシック" charset="0"/>
              </a:defRPr>
            </a:lvl6pPr>
            <a:lvl7pPr marL="2971800" indent="-228600" defTabSz="206375" eaLnBrk="0" fontAlgn="base" hangingPunct="0">
              <a:spcBef>
                <a:spcPct val="0"/>
              </a:spcBef>
              <a:spcAft>
                <a:spcPct val="0"/>
              </a:spcAft>
              <a:defRPr sz="8400">
                <a:solidFill>
                  <a:schemeClr val="tx1"/>
                </a:solidFill>
                <a:latin typeface="Times New Roman" charset="0"/>
                <a:ea typeface="ＭＳ Ｐゴシック" charset="0"/>
              </a:defRPr>
            </a:lvl7pPr>
            <a:lvl8pPr marL="3429000" indent="-228600" defTabSz="206375" eaLnBrk="0" fontAlgn="base" hangingPunct="0">
              <a:spcBef>
                <a:spcPct val="0"/>
              </a:spcBef>
              <a:spcAft>
                <a:spcPct val="0"/>
              </a:spcAft>
              <a:defRPr sz="8400">
                <a:solidFill>
                  <a:schemeClr val="tx1"/>
                </a:solidFill>
                <a:latin typeface="Times New Roman" charset="0"/>
                <a:ea typeface="ＭＳ Ｐゴシック" charset="0"/>
              </a:defRPr>
            </a:lvl8pPr>
            <a:lvl9pPr marL="3886200" indent="-228600" defTabSz="206375" eaLnBrk="0" fontAlgn="base" hangingPunct="0">
              <a:spcBef>
                <a:spcPct val="0"/>
              </a:spcBef>
              <a:spcAft>
                <a:spcPct val="0"/>
              </a:spcAft>
              <a:defRPr sz="8400">
                <a:solidFill>
                  <a:schemeClr val="tx1"/>
                </a:solidFill>
                <a:latin typeface="Times New Roman" charset="0"/>
                <a:ea typeface="ＭＳ Ｐゴシック" charset="0"/>
              </a:defRPr>
            </a:lvl9pPr>
          </a:lstStyle>
          <a:p>
            <a:pPr eaLnBrk="1" hangingPunct="1"/>
            <a:fld id="{20430749-A9B7-5E47-A2E8-6A2D3B93FB5D}" type="slidenum">
              <a:rPr lang="en-US" sz="300">
                <a:latin typeface="Times" charset="0"/>
              </a:rPr>
              <a:pPr eaLnBrk="1" hangingPunct="1"/>
              <a:t>1</a:t>
            </a:fld>
            <a:endParaRPr lang="en-US" sz="300">
              <a:latin typeface="Time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453C19-182E-BD40-95E5-E89F4A182F5C}" type="slidenum">
              <a:rPr lang="en-US"/>
              <a:pPr>
                <a:defRPr/>
              </a:pPr>
              <a:t>‹#›</a:t>
            </a:fld>
            <a:endParaRPr lang="en-US"/>
          </a:p>
        </p:txBody>
      </p:sp>
    </p:spTree>
    <p:extLst>
      <p:ext uri="{BB962C8B-B14F-4D97-AF65-F5344CB8AC3E}">
        <p14:creationId xmlns:p14="http://schemas.microsoft.com/office/powerpoint/2010/main" val="198255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D3C5430-7F14-4F43-9B48-B804E8E668DC}" type="slidenum">
              <a:rPr lang="en-US"/>
              <a:pPr>
                <a:defRPr/>
              </a:pPr>
              <a:t>‹#›</a:t>
            </a:fld>
            <a:endParaRPr lang="en-US"/>
          </a:p>
        </p:txBody>
      </p:sp>
    </p:spTree>
    <p:extLst>
      <p:ext uri="{BB962C8B-B14F-4D97-AF65-F5344CB8AC3E}">
        <p14:creationId xmlns:p14="http://schemas.microsoft.com/office/powerpoint/2010/main" val="2355620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0" y="2925763"/>
            <a:ext cx="9328150"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89300" y="2925763"/>
            <a:ext cx="27832050"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2D48B3B-C967-9D4A-BCF9-157092D1EC8F}" type="slidenum">
              <a:rPr lang="en-US"/>
              <a:pPr>
                <a:defRPr/>
              </a:pPr>
              <a:t>‹#›</a:t>
            </a:fld>
            <a:endParaRPr lang="en-US"/>
          </a:p>
        </p:txBody>
      </p:sp>
    </p:spTree>
    <p:extLst>
      <p:ext uri="{BB962C8B-B14F-4D97-AF65-F5344CB8AC3E}">
        <p14:creationId xmlns:p14="http://schemas.microsoft.com/office/powerpoint/2010/main" val="156304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83D510E-4BE7-0F43-BE1D-0419826A1178}" type="slidenum">
              <a:rPr lang="en-US"/>
              <a:pPr>
                <a:defRPr/>
              </a:pPr>
              <a:t>‹#›</a:t>
            </a:fld>
            <a:endParaRPr lang="en-US"/>
          </a:p>
        </p:txBody>
      </p:sp>
    </p:spTree>
    <p:extLst>
      <p:ext uri="{BB962C8B-B14F-4D97-AF65-F5344CB8AC3E}">
        <p14:creationId xmlns:p14="http://schemas.microsoft.com/office/powerpoint/2010/main" val="1550414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E45447D-A69E-4144-B2F3-49DAC76EB349}" type="slidenum">
              <a:rPr lang="en-US"/>
              <a:pPr>
                <a:defRPr/>
              </a:pPr>
              <a:t>‹#›</a:t>
            </a:fld>
            <a:endParaRPr lang="en-US"/>
          </a:p>
        </p:txBody>
      </p:sp>
    </p:spTree>
    <p:extLst>
      <p:ext uri="{BB962C8B-B14F-4D97-AF65-F5344CB8AC3E}">
        <p14:creationId xmlns:p14="http://schemas.microsoft.com/office/powerpoint/2010/main" val="2007217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89300" y="9509125"/>
            <a:ext cx="18580100"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9509125"/>
            <a:ext cx="18580100"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2D1E64-04A1-4F44-B7FC-709629656B00}" type="slidenum">
              <a:rPr lang="en-US"/>
              <a:pPr>
                <a:defRPr/>
              </a:pPr>
              <a:t>‹#›</a:t>
            </a:fld>
            <a:endParaRPr lang="en-US"/>
          </a:p>
        </p:txBody>
      </p:sp>
    </p:spTree>
    <p:extLst>
      <p:ext uri="{BB962C8B-B14F-4D97-AF65-F5344CB8AC3E}">
        <p14:creationId xmlns:p14="http://schemas.microsoft.com/office/powerpoint/2010/main" val="1354388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35307CA-FC1A-9043-8085-C13F2A121CA4}" type="slidenum">
              <a:rPr lang="en-US"/>
              <a:pPr>
                <a:defRPr/>
              </a:pPr>
              <a:t>‹#›</a:t>
            </a:fld>
            <a:endParaRPr lang="en-US"/>
          </a:p>
        </p:txBody>
      </p:sp>
    </p:spTree>
    <p:extLst>
      <p:ext uri="{BB962C8B-B14F-4D97-AF65-F5344CB8AC3E}">
        <p14:creationId xmlns:p14="http://schemas.microsoft.com/office/powerpoint/2010/main" val="171188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8243DF0-85FA-C449-9373-C62C702E0DED}" type="slidenum">
              <a:rPr lang="en-US"/>
              <a:pPr>
                <a:defRPr/>
              </a:pPr>
              <a:t>‹#›</a:t>
            </a:fld>
            <a:endParaRPr lang="en-US"/>
          </a:p>
        </p:txBody>
      </p:sp>
    </p:spTree>
    <p:extLst>
      <p:ext uri="{BB962C8B-B14F-4D97-AF65-F5344CB8AC3E}">
        <p14:creationId xmlns:p14="http://schemas.microsoft.com/office/powerpoint/2010/main" val="824341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AEAA39A-A72B-8843-A93B-84D51B7E5CBC}" type="slidenum">
              <a:rPr lang="en-US"/>
              <a:pPr>
                <a:defRPr/>
              </a:pPr>
              <a:t>‹#›</a:t>
            </a:fld>
            <a:endParaRPr lang="en-US"/>
          </a:p>
        </p:txBody>
      </p:sp>
    </p:spTree>
    <p:extLst>
      <p:ext uri="{BB962C8B-B14F-4D97-AF65-F5344CB8AC3E}">
        <p14:creationId xmlns:p14="http://schemas.microsoft.com/office/powerpoint/2010/main" val="106143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179A4BC-35AA-6A4E-B824-F09353CF83CB}" type="slidenum">
              <a:rPr lang="en-US"/>
              <a:pPr>
                <a:defRPr/>
              </a:pPr>
              <a:t>‹#›</a:t>
            </a:fld>
            <a:endParaRPr lang="en-US"/>
          </a:p>
        </p:txBody>
      </p:sp>
    </p:spTree>
    <p:extLst>
      <p:ext uri="{BB962C8B-B14F-4D97-AF65-F5344CB8AC3E}">
        <p14:creationId xmlns:p14="http://schemas.microsoft.com/office/powerpoint/2010/main" val="1440791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5A958F4-7851-114D-801B-CF6A73AA83B3}" type="slidenum">
              <a:rPr lang="en-US"/>
              <a:pPr>
                <a:defRPr/>
              </a:pPr>
              <a:t>‹#›</a:t>
            </a:fld>
            <a:endParaRPr lang="en-US"/>
          </a:p>
        </p:txBody>
      </p:sp>
    </p:spTree>
    <p:extLst>
      <p:ext uri="{BB962C8B-B14F-4D97-AF65-F5344CB8AC3E}">
        <p14:creationId xmlns:p14="http://schemas.microsoft.com/office/powerpoint/2010/main" val="2301369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89300" y="2925763"/>
            <a:ext cx="37312600" cy="548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365760" tIns="182880" rIns="365760" bIns="18288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289300" y="9509125"/>
            <a:ext cx="37312600" cy="1975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365760" tIns="182880" rIns="365760" bIns="18288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89300" y="29992638"/>
            <a:ext cx="9144000" cy="2193925"/>
          </a:xfrm>
          <a:prstGeom prst="rect">
            <a:avLst/>
          </a:prstGeom>
          <a:noFill/>
          <a:ln w="9525">
            <a:noFill/>
            <a:miter lim="800000"/>
            <a:headEnd/>
            <a:tailEnd/>
          </a:ln>
          <a:effectLst/>
        </p:spPr>
        <p:txBody>
          <a:bodyPr vert="horz" wrap="square" lIns="365760" tIns="182880" rIns="365760" bIns="182880" numCol="1" anchor="t" anchorCtr="0" compatLnSpc="1">
            <a:prstTxWarp prst="textNoShape">
              <a:avLst/>
            </a:prstTxWarp>
          </a:bodyPr>
          <a:lstStyle>
            <a:lvl1pPr>
              <a:defRPr sz="5600">
                <a:latin typeface="Times New Roman" pitchFamily="-111" charset="0"/>
                <a:ea typeface="ＭＳ Ｐゴシック" pitchFamily="-111"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14998700" y="29992638"/>
            <a:ext cx="13893800" cy="2193925"/>
          </a:xfrm>
          <a:prstGeom prst="rect">
            <a:avLst/>
          </a:prstGeom>
          <a:noFill/>
          <a:ln w="9525">
            <a:noFill/>
            <a:miter lim="800000"/>
            <a:headEnd/>
            <a:tailEnd/>
          </a:ln>
          <a:effectLst/>
        </p:spPr>
        <p:txBody>
          <a:bodyPr vert="horz" wrap="square" lIns="365760" tIns="182880" rIns="365760" bIns="182880" numCol="1" anchor="t" anchorCtr="0" compatLnSpc="1">
            <a:prstTxWarp prst="textNoShape">
              <a:avLst/>
            </a:prstTxWarp>
          </a:bodyPr>
          <a:lstStyle>
            <a:lvl1pPr algn="ctr">
              <a:defRPr sz="5600">
                <a:latin typeface="Times New Roman" pitchFamily="-111" charset="0"/>
                <a:ea typeface="ＭＳ Ｐゴシック" pitchFamily="-111"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31457900" y="29992638"/>
            <a:ext cx="9144000" cy="2193925"/>
          </a:xfrm>
          <a:prstGeom prst="rect">
            <a:avLst/>
          </a:prstGeom>
          <a:noFill/>
          <a:ln w="9525">
            <a:noFill/>
            <a:miter lim="800000"/>
            <a:headEnd/>
            <a:tailEnd/>
          </a:ln>
          <a:effectLst/>
        </p:spPr>
        <p:txBody>
          <a:bodyPr vert="horz" wrap="square" lIns="365760" tIns="182880" rIns="365760" bIns="182880" numCol="1" anchor="t" anchorCtr="0" compatLnSpc="1">
            <a:prstTxWarp prst="textNoShape">
              <a:avLst/>
            </a:prstTxWarp>
          </a:bodyPr>
          <a:lstStyle>
            <a:lvl1pPr algn="r">
              <a:defRPr sz="5600">
                <a:cs typeface="ＭＳ Ｐゴシック" charset="0"/>
              </a:defRPr>
            </a:lvl1pPr>
          </a:lstStyle>
          <a:p>
            <a:pPr>
              <a:defRPr/>
            </a:pPr>
            <a:fld id="{E4AF2176-2E04-6446-97BF-FFFC557150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57600" rtl="0" eaLnBrk="0" fontAlgn="base" hangingPunct="0">
        <a:spcBef>
          <a:spcPct val="0"/>
        </a:spcBef>
        <a:spcAft>
          <a:spcPct val="0"/>
        </a:spcAft>
        <a:defRPr sz="17600">
          <a:solidFill>
            <a:schemeClr val="tx2"/>
          </a:solidFill>
          <a:latin typeface="+mj-lt"/>
          <a:ea typeface="ＭＳ Ｐゴシック" pitchFamily="-111" charset="-128"/>
          <a:cs typeface="ＭＳ Ｐゴシック" pitchFamily="-111" charset="-128"/>
        </a:defRPr>
      </a:lvl1pPr>
      <a:lvl2pPr algn="ctr" defTabSz="3657600" rtl="0" eaLnBrk="0" fontAlgn="base" hangingPunct="0">
        <a:spcBef>
          <a:spcPct val="0"/>
        </a:spcBef>
        <a:spcAft>
          <a:spcPct val="0"/>
        </a:spcAft>
        <a:defRPr sz="17600">
          <a:solidFill>
            <a:schemeClr val="tx2"/>
          </a:solidFill>
          <a:latin typeface="Times New Roman" charset="0"/>
          <a:ea typeface="ＭＳ Ｐゴシック" pitchFamily="-111" charset="-128"/>
          <a:cs typeface="ＭＳ Ｐゴシック" pitchFamily="-111" charset="-128"/>
        </a:defRPr>
      </a:lvl2pPr>
      <a:lvl3pPr algn="ctr" defTabSz="3657600" rtl="0" eaLnBrk="0" fontAlgn="base" hangingPunct="0">
        <a:spcBef>
          <a:spcPct val="0"/>
        </a:spcBef>
        <a:spcAft>
          <a:spcPct val="0"/>
        </a:spcAft>
        <a:defRPr sz="17600">
          <a:solidFill>
            <a:schemeClr val="tx2"/>
          </a:solidFill>
          <a:latin typeface="Times New Roman" charset="0"/>
          <a:ea typeface="ＭＳ Ｐゴシック" pitchFamily="-111" charset="-128"/>
          <a:cs typeface="ＭＳ Ｐゴシック" pitchFamily="-111" charset="-128"/>
        </a:defRPr>
      </a:lvl3pPr>
      <a:lvl4pPr algn="ctr" defTabSz="3657600" rtl="0" eaLnBrk="0" fontAlgn="base" hangingPunct="0">
        <a:spcBef>
          <a:spcPct val="0"/>
        </a:spcBef>
        <a:spcAft>
          <a:spcPct val="0"/>
        </a:spcAft>
        <a:defRPr sz="17600">
          <a:solidFill>
            <a:schemeClr val="tx2"/>
          </a:solidFill>
          <a:latin typeface="Times New Roman" charset="0"/>
          <a:ea typeface="ＭＳ Ｐゴシック" pitchFamily="-111" charset="-128"/>
          <a:cs typeface="ＭＳ Ｐゴシック" pitchFamily="-111" charset="-128"/>
        </a:defRPr>
      </a:lvl4pPr>
      <a:lvl5pPr algn="ctr" defTabSz="3657600" rtl="0" eaLnBrk="0" fontAlgn="base" hangingPunct="0">
        <a:spcBef>
          <a:spcPct val="0"/>
        </a:spcBef>
        <a:spcAft>
          <a:spcPct val="0"/>
        </a:spcAft>
        <a:defRPr sz="17600">
          <a:solidFill>
            <a:schemeClr val="tx2"/>
          </a:solidFill>
          <a:latin typeface="Times New Roman" charset="0"/>
          <a:ea typeface="ＭＳ Ｐゴシック" pitchFamily="-111" charset="-128"/>
          <a:cs typeface="ＭＳ Ｐゴシック" pitchFamily="-111" charset="-128"/>
        </a:defRPr>
      </a:lvl5pPr>
      <a:lvl6pPr marL="457200" algn="ctr" defTabSz="3657600" rtl="0" fontAlgn="base">
        <a:spcBef>
          <a:spcPct val="0"/>
        </a:spcBef>
        <a:spcAft>
          <a:spcPct val="0"/>
        </a:spcAft>
        <a:defRPr sz="17600">
          <a:solidFill>
            <a:schemeClr val="tx2"/>
          </a:solidFill>
          <a:latin typeface="Times New Roman" charset="0"/>
        </a:defRPr>
      </a:lvl6pPr>
      <a:lvl7pPr marL="914400" algn="ctr" defTabSz="3657600" rtl="0" fontAlgn="base">
        <a:spcBef>
          <a:spcPct val="0"/>
        </a:spcBef>
        <a:spcAft>
          <a:spcPct val="0"/>
        </a:spcAft>
        <a:defRPr sz="17600">
          <a:solidFill>
            <a:schemeClr val="tx2"/>
          </a:solidFill>
          <a:latin typeface="Times New Roman" charset="0"/>
        </a:defRPr>
      </a:lvl7pPr>
      <a:lvl8pPr marL="1371600" algn="ctr" defTabSz="3657600" rtl="0" fontAlgn="base">
        <a:spcBef>
          <a:spcPct val="0"/>
        </a:spcBef>
        <a:spcAft>
          <a:spcPct val="0"/>
        </a:spcAft>
        <a:defRPr sz="17600">
          <a:solidFill>
            <a:schemeClr val="tx2"/>
          </a:solidFill>
          <a:latin typeface="Times New Roman" charset="0"/>
        </a:defRPr>
      </a:lvl8pPr>
      <a:lvl9pPr marL="1828800" algn="ctr" defTabSz="3657600" rtl="0" fontAlgn="base">
        <a:spcBef>
          <a:spcPct val="0"/>
        </a:spcBef>
        <a:spcAft>
          <a:spcPct val="0"/>
        </a:spcAft>
        <a:defRPr sz="17600">
          <a:solidFill>
            <a:schemeClr val="tx2"/>
          </a:solidFill>
          <a:latin typeface="Times New Roman" charset="0"/>
        </a:defRPr>
      </a:lvl9pPr>
    </p:titleStyle>
    <p:bodyStyle>
      <a:lvl1pPr marL="1371600" indent="-1371600" algn="l" defTabSz="3657600" rtl="0" eaLnBrk="0" fontAlgn="base" hangingPunct="0">
        <a:spcBef>
          <a:spcPct val="20000"/>
        </a:spcBef>
        <a:spcAft>
          <a:spcPct val="0"/>
        </a:spcAft>
        <a:buChar char="•"/>
        <a:defRPr sz="12800">
          <a:solidFill>
            <a:schemeClr val="tx1"/>
          </a:solidFill>
          <a:latin typeface="+mn-lt"/>
          <a:ea typeface="ＭＳ Ｐゴシック" pitchFamily="-111" charset="-128"/>
          <a:cs typeface="ＭＳ Ｐゴシック" pitchFamily="-111" charset="-128"/>
        </a:defRPr>
      </a:lvl1pPr>
      <a:lvl2pPr marL="2971800" indent="-1143000" algn="l" defTabSz="3657600" rtl="0" eaLnBrk="0" fontAlgn="base" hangingPunct="0">
        <a:spcBef>
          <a:spcPct val="20000"/>
        </a:spcBef>
        <a:spcAft>
          <a:spcPct val="0"/>
        </a:spcAft>
        <a:buChar char="–"/>
        <a:defRPr sz="11200">
          <a:solidFill>
            <a:schemeClr val="tx1"/>
          </a:solidFill>
          <a:latin typeface="+mn-lt"/>
          <a:ea typeface="ＭＳ Ｐゴシック" charset="-128"/>
        </a:defRPr>
      </a:lvl2pPr>
      <a:lvl3pPr marL="4572000" indent="-914400" algn="l" defTabSz="3657600" rtl="0" eaLnBrk="0" fontAlgn="base" hangingPunct="0">
        <a:spcBef>
          <a:spcPct val="20000"/>
        </a:spcBef>
        <a:spcAft>
          <a:spcPct val="0"/>
        </a:spcAft>
        <a:buChar char="•"/>
        <a:defRPr sz="9600">
          <a:solidFill>
            <a:schemeClr val="tx1"/>
          </a:solidFill>
          <a:latin typeface="+mn-lt"/>
          <a:ea typeface="ＭＳ Ｐゴシック" charset="-128"/>
        </a:defRPr>
      </a:lvl3pPr>
      <a:lvl4pPr marL="6400800" indent="-914400" algn="l" defTabSz="3657600" rtl="0" eaLnBrk="0" fontAlgn="base" hangingPunct="0">
        <a:spcBef>
          <a:spcPct val="20000"/>
        </a:spcBef>
        <a:spcAft>
          <a:spcPct val="0"/>
        </a:spcAft>
        <a:buChar char="–"/>
        <a:defRPr sz="8000">
          <a:solidFill>
            <a:schemeClr val="tx1"/>
          </a:solidFill>
          <a:latin typeface="+mn-lt"/>
          <a:ea typeface="ＭＳ Ｐゴシック" charset="-128"/>
        </a:defRPr>
      </a:lvl4pPr>
      <a:lvl5pPr marL="8229600" indent="-914400" algn="l" defTabSz="3657600" rtl="0" eaLnBrk="0" fontAlgn="base" hangingPunct="0">
        <a:spcBef>
          <a:spcPct val="20000"/>
        </a:spcBef>
        <a:spcAft>
          <a:spcPct val="0"/>
        </a:spcAft>
        <a:buChar char="»"/>
        <a:defRPr sz="8000">
          <a:solidFill>
            <a:schemeClr val="tx1"/>
          </a:solidFill>
          <a:latin typeface="+mn-lt"/>
          <a:ea typeface="ＭＳ Ｐゴシック" charset="-128"/>
        </a:defRPr>
      </a:lvl5pPr>
      <a:lvl6pPr marL="8686800" indent="-914400" algn="l" defTabSz="3657600" rtl="0" fontAlgn="base">
        <a:spcBef>
          <a:spcPct val="20000"/>
        </a:spcBef>
        <a:spcAft>
          <a:spcPct val="0"/>
        </a:spcAft>
        <a:buChar char="»"/>
        <a:defRPr sz="8000">
          <a:solidFill>
            <a:schemeClr val="tx1"/>
          </a:solidFill>
          <a:latin typeface="+mn-lt"/>
          <a:ea typeface="ＭＳ Ｐゴシック" charset="-128"/>
        </a:defRPr>
      </a:lvl6pPr>
      <a:lvl7pPr marL="9144000" indent="-914400" algn="l" defTabSz="3657600" rtl="0" fontAlgn="base">
        <a:spcBef>
          <a:spcPct val="20000"/>
        </a:spcBef>
        <a:spcAft>
          <a:spcPct val="0"/>
        </a:spcAft>
        <a:buChar char="»"/>
        <a:defRPr sz="8000">
          <a:solidFill>
            <a:schemeClr val="tx1"/>
          </a:solidFill>
          <a:latin typeface="+mn-lt"/>
          <a:ea typeface="ＭＳ Ｐゴシック" charset="-128"/>
        </a:defRPr>
      </a:lvl7pPr>
      <a:lvl8pPr marL="9601200" indent="-914400" algn="l" defTabSz="3657600" rtl="0" fontAlgn="base">
        <a:spcBef>
          <a:spcPct val="20000"/>
        </a:spcBef>
        <a:spcAft>
          <a:spcPct val="0"/>
        </a:spcAft>
        <a:buChar char="»"/>
        <a:defRPr sz="8000">
          <a:solidFill>
            <a:schemeClr val="tx1"/>
          </a:solidFill>
          <a:latin typeface="+mn-lt"/>
          <a:ea typeface="ＭＳ Ｐゴシック" charset="-128"/>
        </a:defRPr>
      </a:lvl8pPr>
      <a:lvl9pPr marL="10058400" indent="-914400" algn="l" defTabSz="3657600" rtl="0" fontAlgn="base">
        <a:spcBef>
          <a:spcPct val="20000"/>
        </a:spcBef>
        <a:spcAft>
          <a:spcPct val="0"/>
        </a:spcAft>
        <a:buChar char="»"/>
        <a:defRPr sz="8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6600"/>
        </a:solidFill>
        <a:effectLst/>
      </p:bgPr>
    </p:bg>
    <p:spTree>
      <p:nvGrpSpPr>
        <p:cNvPr id="1" name=""/>
        <p:cNvGrpSpPr/>
        <p:nvPr/>
      </p:nvGrpSpPr>
      <p:grpSpPr>
        <a:xfrm>
          <a:off x="0" y="0"/>
          <a:ext cx="0" cy="0"/>
          <a:chOff x="0" y="0"/>
          <a:chExt cx="0" cy="0"/>
        </a:xfrm>
      </p:grpSpPr>
      <p:sp>
        <p:nvSpPr>
          <p:cNvPr id="15364" name="Text Box 21"/>
          <p:cNvSpPr txBox="1">
            <a:spLocks noChangeArrowheads="1"/>
          </p:cNvSpPr>
          <p:nvPr/>
        </p:nvSpPr>
        <p:spPr bwMode="auto">
          <a:xfrm>
            <a:off x="254000" y="488950"/>
            <a:ext cx="43230800" cy="45704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8400">
                <a:solidFill>
                  <a:schemeClr val="tx1"/>
                </a:solidFill>
                <a:latin typeface="Times New Roman" charset="0"/>
                <a:ea typeface="ＭＳ Ｐゴシック" charset="0"/>
                <a:cs typeface="ＭＳ Ｐゴシック" charset="0"/>
              </a:defRPr>
            </a:lvl1pPr>
            <a:lvl2pPr marL="742950" indent="-285750" eaLnBrk="0" hangingPunct="0">
              <a:defRPr sz="8400">
                <a:solidFill>
                  <a:schemeClr val="tx1"/>
                </a:solidFill>
                <a:latin typeface="Times New Roman" charset="0"/>
                <a:ea typeface="ＭＳ Ｐゴシック" charset="0"/>
              </a:defRPr>
            </a:lvl2pPr>
            <a:lvl3pPr marL="1143000" indent="-228600" eaLnBrk="0" hangingPunct="0">
              <a:defRPr sz="8400">
                <a:solidFill>
                  <a:schemeClr val="tx1"/>
                </a:solidFill>
                <a:latin typeface="Times New Roman" charset="0"/>
                <a:ea typeface="ＭＳ Ｐゴシック" charset="0"/>
              </a:defRPr>
            </a:lvl3pPr>
            <a:lvl4pPr marL="1600200" indent="-228600" eaLnBrk="0" hangingPunct="0">
              <a:defRPr sz="8400">
                <a:solidFill>
                  <a:schemeClr val="tx1"/>
                </a:solidFill>
                <a:latin typeface="Times New Roman" charset="0"/>
                <a:ea typeface="ＭＳ Ｐゴシック" charset="0"/>
              </a:defRPr>
            </a:lvl4pPr>
            <a:lvl5pPr marL="2057400" indent="-228600" eaLnBrk="0" hangingPunct="0">
              <a:defRPr sz="8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8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8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8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8400">
                <a:solidFill>
                  <a:schemeClr val="tx1"/>
                </a:solidFill>
                <a:latin typeface="Times New Roman" charset="0"/>
                <a:ea typeface="ＭＳ Ｐゴシック" charset="0"/>
              </a:defRPr>
            </a:lvl9pPr>
          </a:lstStyle>
          <a:p>
            <a:pPr algn="ctr" eaLnBrk="1" hangingPunct="1"/>
            <a:endParaRPr lang="en-US" sz="3600" b="1" dirty="0">
              <a:solidFill>
                <a:srgbClr val="0000FF"/>
              </a:solidFill>
              <a:latin typeface="Arial" charset="0"/>
            </a:endParaRPr>
          </a:p>
          <a:p>
            <a:pPr algn="ctr" eaLnBrk="1" hangingPunct="1"/>
            <a:r>
              <a:rPr lang="en-US" altLang="ja-JP" b="1" dirty="0">
                <a:solidFill>
                  <a:srgbClr val="0000FF"/>
                </a:solidFill>
                <a:latin typeface="Arial" charset="0"/>
              </a:rPr>
              <a:t>Autistic and </a:t>
            </a:r>
            <a:r>
              <a:rPr lang="en-US" altLang="ja-JP" b="1" dirty="0" err="1">
                <a:solidFill>
                  <a:srgbClr val="0000FF"/>
                </a:solidFill>
                <a:latin typeface="Arial" charset="0"/>
              </a:rPr>
              <a:t>Neurotypical</a:t>
            </a:r>
            <a:r>
              <a:rPr lang="en-US" altLang="ja-JP" b="1" dirty="0">
                <a:solidFill>
                  <a:srgbClr val="0000FF"/>
                </a:solidFill>
                <a:latin typeface="Arial" charset="0"/>
              </a:rPr>
              <a:t> Children Both Over-Imitate</a:t>
            </a:r>
          </a:p>
          <a:p>
            <a:pPr algn="ctr" eaLnBrk="1" hangingPunct="1"/>
            <a:endParaRPr lang="en-US" altLang="ja-JP" sz="6000" b="1" dirty="0">
              <a:solidFill>
                <a:srgbClr val="0000FF"/>
              </a:solidFill>
              <a:latin typeface="Arial" charset="0"/>
            </a:endParaRPr>
          </a:p>
          <a:p>
            <a:pPr algn="ctr" eaLnBrk="1" hangingPunct="1"/>
            <a:endParaRPr lang="en-US" sz="2800" dirty="0">
              <a:latin typeface="Arial" charset="0"/>
            </a:endParaRPr>
          </a:p>
          <a:p>
            <a:pPr algn="ctr" eaLnBrk="1" hangingPunct="1"/>
            <a:endParaRPr lang="en-US" sz="2800" dirty="0">
              <a:latin typeface="Arial" charset="0"/>
            </a:endParaRPr>
          </a:p>
          <a:p>
            <a:pPr algn="ctr" eaLnBrk="1" hangingPunct="1"/>
            <a:r>
              <a:rPr lang="en-US" sz="5500" dirty="0">
                <a:latin typeface="Arial" charset="0"/>
              </a:rPr>
              <a:t>        </a:t>
            </a:r>
            <a:endParaRPr lang="en-US" sz="4800" dirty="0">
              <a:latin typeface="Arial" charset="0"/>
            </a:endParaRPr>
          </a:p>
        </p:txBody>
      </p:sp>
      <p:pic>
        <p:nvPicPr>
          <p:cNvPr id="15365" name="Picture 509" descr="rolg_blueseal_sc.fh.tif                                        00033A04Macintosh HD                   B5E539B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758825"/>
            <a:ext cx="3840163" cy="3784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367" name="Text Box 176"/>
          <p:cNvSpPr txBox="1">
            <a:spLocks noChangeArrowheads="1"/>
          </p:cNvSpPr>
          <p:nvPr/>
        </p:nvSpPr>
        <p:spPr bwMode="auto">
          <a:xfrm>
            <a:off x="328612" y="8706318"/>
            <a:ext cx="13488988" cy="2037019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8400">
                <a:solidFill>
                  <a:schemeClr val="tx1"/>
                </a:solidFill>
                <a:latin typeface="Times New Roman" charset="0"/>
                <a:ea typeface="ＭＳ Ｐゴシック" charset="0"/>
                <a:cs typeface="ＭＳ Ｐゴシック" charset="0"/>
              </a:defRPr>
            </a:lvl1pPr>
            <a:lvl2pPr marL="742950" indent="-285750" eaLnBrk="0" hangingPunct="0">
              <a:defRPr sz="8400">
                <a:solidFill>
                  <a:schemeClr val="tx1"/>
                </a:solidFill>
                <a:latin typeface="Times New Roman" charset="0"/>
                <a:ea typeface="ＭＳ Ｐゴシック" charset="0"/>
              </a:defRPr>
            </a:lvl2pPr>
            <a:lvl3pPr marL="1143000" indent="-228600" eaLnBrk="0" hangingPunct="0">
              <a:defRPr sz="8400">
                <a:solidFill>
                  <a:schemeClr val="tx1"/>
                </a:solidFill>
                <a:latin typeface="Times New Roman" charset="0"/>
                <a:ea typeface="ＭＳ Ｐゴシック" charset="0"/>
              </a:defRPr>
            </a:lvl3pPr>
            <a:lvl4pPr marL="1600200" indent="-228600" eaLnBrk="0" hangingPunct="0">
              <a:defRPr sz="8400">
                <a:solidFill>
                  <a:schemeClr val="tx1"/>
                </a:solidFill>
                <a:latin typeface="Times New Roman" charset="0"/>
                <a:ea typeface="ＭＳ Ｐゴシック" charset="0"/>
              </a:defRPr>
            </a:lvl4pPr>
            <a:lvl5pPr marL="2057400" indent="-228600" eaLnBrk="0" hangingPunct="0">
              <a:defRPr sz="8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8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8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8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8400">
                <a:solidFill>
                  <a:schemeClr val="tx1"/>
                </a:solidFill>
                <a:latin typeface="Times New Roman" charset="0"/>
                <a:ea typeface="ＭＳ Ｐゴシック" charset="0"/>
              </a:defRPr>
            </a:lvl9pPr>
          </a:lstStyle>
          <a:p>
            <a:pPr algn="ctr" eaLnBrk="1" hangingPunct="1">
              <a:spcBef>
                <a:spcPct val="50000"/>
              </a:spcBef>
              <a:defRPr/>
            </a:pPr>
            <a:r>
              <a:rPr lang="en-US" sz="6400" b="1" dirty="0">
                <a:solidFill>
                  <a:srgbClr val="0000FF"/>
                </a:solidFill>
                <a:latin typeface="Arial" charset="0"/>
              </a:rPr>
              <a:t>Introduction</a:t>
            </a:r>
          </a:p>
          <a:p>
            <a:pPr marL="685800" indent="-685800" eaLnBrk="1" hangingPunct="1">
              <a:spcBef>
                <a:spcPct val="50000"/>
              </a:spcBef>
              <a:buFont typeface="Arial" panose="020B0604020202020204" pitchFamily="34" charset="0"/>
              <a:buChar char="•"/>
              <a:defRPr/>
            </a:pPr>
            <a:r>
              <a:rPr lang="en-US" sz="4500" dirty="0">
                <a:latin typeface="Arial" charset="0"/>
              </a:rPr>
              <a:t>You’ll have ~5 bullet points, each about 1 sentence in length. They should be complete sentences. You do not need additional citations, though you may decide that e.g., your backward article provides some context and wish therefore to include that as a parenthetical citation to one of the points you raise.</a:t>
            </a:r>
          </a:p>
          <a:p>
            <a:pPr marL="685800" indent="-548640" eaLnBrk="1" hangingPunct="1">
              <a:lnSpc>
                <a:spcPct val="90000"/>
              </a:lnSpc>
              <a:spcAft>
                <a:spcPts val="0"/>
              </a:spcAft>
              <a:buFontTx/>
              <a:buChar char="•"/>
              <a:defRPr/>
            </a:pPr>
            <a:r>
              <a:rPr lang="en-US" sz="4500" dirty="0">
                <a:latin typeface="Arial" charset="0"/>
              </a:rPr>
              <a:t>Begin big-picture in first bullet point, and then narrow to end with the specific question related to the particular study you will describe. Since you did not actually conduct this study, you can pose a question in the last bullet point: “Do autistic children expect . . . “ You may be able to work in the n’s into this question.</a:t>
            </a:r>
          </a:p>
          <a:p>
            <a:pPr marL="137160" eaLnBrk="1" hangingPunct="1">
              <a:lnSpc>
                <a:spcPct val="90000"/>
              </a:lnSpc>
              <a:defRPr/>
            </a:pPr>
            <a:endParaRPr lang="en-US" sz="4500" dirty="0">
              <a:latin typeface="Arial" charset="0"/>
            </a:endParaRPr>
          </a:p>
          <a:p>
            <a:pPr marL="137160" eaLnBrk="1" hangingPunct="1">
              <a:lnSpc>
                <a:spcPct val="90000"/>
              </a:lnSpc>
              <a:defRPr/>
            </a:pPr>
            <a:endParaRPr lang="en-US" sz="4500" dirty="0">
              <a:latin typeface="Arial" charset="0"/>
            </a:endParaRPr>
          </a:p>
          <a:p>
            <a:pPr marL="137160" eaLnBrk="1" hangingPunct="1">
              <a:lnSpc>
                <a:spcPct val="90000"/>
              </a:lnSpc>
              <a:defRPr/>
            </a:pPr>
            <a:endParaRPr lang="en-US" sz="4500" dirty="0">
              <a:latin typeface="Arial" charset="0"/>
            </a:endParaRPr>
          </a:p>
          <a:p>
            <a:pPr marL="137160" eaLnBrk="1" hangingPunct="1">
              <a:lnSpc>
                <a:spcPct val="90000"/>
              </a:lnSpc>
              <a:defRPr/>
            </a:pPr>
            <a:endParaRPr lang="en-US" sz="4500" dirty="0">
              <a:latin typeface="Arial" charset="0"/>
            </a:endParaRPr>
          </a:p>
          <a:p>
            <a:pPr marL="137160" eaLnBrk="1" hangingPunct="1">
              <a:lnSpc>
                <a:spcPct val="90000"/>
              </a:lnSpc>
              <a:defRPr/>
            </a:pPr>
            <a:endParaRPr lang="en-US" sz="4500" dirty="0">
              <a:latin typeface="Arial" charset="0"/>
            </a:endParaRPr>
          </a:p>
          <a:p>
            <a:pPr marL="137160" eaLnBrk="1" hangingPunct="1">
              <a:lnSpc>
                <a:spcPct val="90000"/>
              </a:lnSpc>
              <a:defRPr/>
            </a:pPr>
            <a:endParaRPr lang="en-US" sz="4500" dirty="0">
              <a:latin typeface="Arial" charset="0"/>
            </a:endParaRPr>
          </a:p>
          <a:p>
            <a:pPr marL="137160" eaLnBrk="1" hangingPunct="1">
              <a:lnSpc>
                <a:spcPct val="90000"/>
              </a:lnSpc>
              <a:defRPr/>
            </a:pPr>
            <a:endParaRPr lang="en-US" sz="4500" dirty="0">
              <a:latin typeface="Arial" charset="0"/>
            </a:endParaRPr>
          </a:p>
          <a:p>
            <a:pPr marL="137160" eaLnBrk="1" hangingPunct="1">
              <a:lnSpc>
                <a:spcPct val="90000"/>
              </a:lnSpc>
              <a:defRPr/>
            </a:pPr>
            <a:endParaRPr lang="en-US" sz="4500" dirty="0">
              <a:latin typeface="Arial" charset="0"/>
            </a:endParaRPr>
          </a:p>
          <a:p>
            <a:pPr marL="137160" eaLnBrk="1" hangingPunct="1">
              <a:lnSpc>
                <a:spcPct val="90000"/>
              </a:lnSpc>
              <a:defRPr/>
            </a:pPr>
            <a:endParaRPr lang="en-US" sz="4500" dirty="0">
              <a:latin typeface="Arial" charset="0"/>
            </a:endParaRPr>
          </a:p>
          <a:p>
            <a:pPr marL="137160" eaLnBrk="1" hangingPunct="1">
              <a:lnSpc>
                <a:spcPct val="90000"/>
              </a:lnSpc>
              <a:defRPr/>
            </a:pPr>
            <a:endParaRPr lang="en-US" sz="4500" dirty="0">
              <a:latin typeface="Arial" charset="0"/>
            </a:endParaRPr>
          </a:p>
          <a:p>
            <a:pPr marL="137160" eaLnBrk="1" hangingPunct="1">
              <a:lnSpc>
                <a:spcPct val="90000"/>
              </a:lnSpc>
              <a:defRPr/>
            </a:pPr>
            <a:endParaRPr lang="en-US" sz="4500" dirty="0">
              <a:latin typeface="Arial" charset="0"/>
            </a:endParaRPr>
          </a:p>
          <a:p>
            <a:pPr marL="137160" eaLnBrk="1" hangingPunct="1">
              <a:lnSpc>
                <a:spcPct val="90000"/>
              </a:lnSpc>
              <a:defRPr/>
            </a:pPr>
            <a:endParaRPr lang="en-US" sz="4500" dirty="0">
              <a:latin typeface="Arial" charset="0"/>
            </a:endParaRPr>
          </a:p>
          <a:p>
            <a:pPr marL="137160" eaLnBrk="1" hangingPunct="1">
              <a:lnSpc>
                <a:spcPct val="90000"/>
              </a:lnSpc>
              <a:defRPr/>
            </a:pPr>
            <a:endParaRPr lang="en-US" sz="4500" dirty="0">
              <a:latin typeface="Arial" charset="0"/>
            </a:endParaRPr>
          </a:p>
          <a:p>
            <a:pPr marL="137160" eaLnBrk="1" hangingPunct="1">
              <a:lnSpc>
                <a:spcPct val="90000"/>
              </a:lnSpc>
              <a:defRPr/>
            </a:pPr>
            <a:endParaRPr lang="en-US" sz="4500" dirty="0">
              <a:latin typeface="Arial" charset="0"/>
            </a:endParaRPr>
          </a:p>
          <a:p>
            <a:pPr marL="137160" eaLnBrk="1" hangingPunct="1">
              <a:lnSpc>
                <a:spcPct val="90000"/>
              </a:lnSpc>
              <a:defRPr/>
            </a:pPr>
            <a:endParaRPr lang="en-US" sz="4500" dirty="0">
              <a:latin typeface="Arial" charset="0"/>
            </a:endParaRPr>
          </a:p>
          <a:p>
            <a:pPr marL="137160" eaLnBrk="1" hangingPunct="1">
              <a:lnSpc>
                <a:spcPct val="90000"/>
              </a:lnSpc>
              <a:defRPr/>
            </a:pPr>
            <a:endParaRPr lang="en-US" sz="1400" dirty="0">
              <a:latin typeface="Arial" charset="0"/>
            </a:endParaRPr>
          </a:p>
          <a:p>
            <a:pPr marL="137160" eaLnBrk="1" hangingPunct="1">
              <a:lnSpc>
                <a:spcPct val="90000"/>
              </a:lnSpc>
              <a:defRPr/>
            </a:pPr>
            <a:endParaRPr lang="en-US" sz="1400" dirty="0">
              <a:latin typeface="Arial" charset="0"/>
            </a:endParaRPr>
          </a:p>
        </p:txBody>
      </p:sp>
      <p:sp>
        <p:nvSpPr>
          <p:cNvPr id="15370" name="Text Box 285"/>
          <p:cNvSpPr txBox="1">
            <a:spLocks noChangeArrowheads="1"/>
          </p:cNvSpPr>
          <p:nvPr/>
        </p:nvSpPr>
        <p:spPr bwMode="auto">
          <a:xfrm>
            <a:off x="29310014" y="25923932"/>
            <a:ext cx="14225586" cy="703269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sz="8400">
                <a:solidFill>
                  <a:schemeClr val="tx1"/>
                </a:solidFill>
                <a:latin typeface="Times New Roman" charset="0"/>
                <a:ea typeface="ＭＳ Ｐゴシック" charset="0"/>
                <a:cs typeface="ＭＳ Ｐゴシック" charset="0"/>
              </a:defRPr>
            </a:lvl1pPr>
            <a:lvl2pPr marL="742950" indent="-285750" eaLnBrk="0" hangingPunct="0">
              <a:defRPr sz="8400">
                <a:solidFill>
                  <a:schemeClr val="tx1"/>
                </a:solidFill>
                <a:latin typeface="Times New Roman" charset="0"/>
                <a:ea typeface="ＭＳ Ｐゴシック" charset="0"/>
              </a:defRPr>
            </a:lvl2pPr>
            <a:lvl3pPr marL="1143000" indent="-228600" eaLnBrk="0" hangingPunct="0">
              <a:defRPr sz="8400">
                <a:solidFill>
                  <a:schemeClr val="tx1"/>
                </a:solidFill>
                <a:latin typeface="Times New Roman" charset="0"/>
                <a:ea typeface="ＭＳ Ｐゴシック" charset="0"/>
              </a:defRPr>
            </a:lvl3pPr>
            <a:lvl4pPr marL="1600200" indent="-228600" eaLnBrk="0" hangingPunct="0">
              <a:defRPr sz="8400">
                <a:solidFill>
                  <a:schemeClr val="tx1"/>
                </a:solidFill>
                <a:latin typeface="Times New Roman" charset="0"/>
                <a:ea typeface="ＭＳ Ｐゴシック" charset="0"/>
              </a:defRPr>
            </a:lvl4pPr>
            <a:lvl5pPr marL="2057400" indent="-228600" eaLnBrk="0" hangingPunct="0">
              <a:defRPr sz="8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8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8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8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8400">
                <a:solidFill>
                  <a:schemeClr val="tx1"/>
                </a:solidFill>
                <a:latin typeface="Times New Roman" charset="0"/>
                <a:ea typeface="ＭＳ Ｐゴシック" charset="0"/>
              </a:defRPr>
            </a:lvl9pPr>
          </a:lstStyle>
          <a:p>
            <a:pPr algn="ctr" eaLnBrk="1" hangingPunct="1"/>
            <a:r>
              <a:rPr lang="en-US" sz="6400" b="1" dirty="0">
                <a:solidFill>
                  <a:srgbClr val="0000FF"/>
                </a:solidFill>
                <a:latin typeface="Arial" charset="0"/>
              </a:rPr>
              <a:t>Autistic Perspective</a:t>
            </a:r>
          </a:p>
          <a:p>
            <a:pPr marL="685800" indent="-685800" eaLnBrk="1" hangingPunct="1">
              <a:buFont typeface="Arial" panose="020B0604020202020204" pitchFamily="34" charset="0"/>
              <a:buChar char="•"/>
            </a:pPr>
            <a:r>
              <a:rPr lang="en-US" sz="4500" dirty="0">
                <a:latin typeface="Arial" charset="0"/>
              </a:rPr>
              <a:t>In the ideal world, your final section of the third column would be a box that has as its label “Autistic Perspective”.</a:t>
            </a:r>
          </a:p>
          <a:p>
            <a:pPr marL="685800" indent="-685800" eaLnBrk="1" hangingPunct="1">
              <a:buFont typeface="Arial" panose="020B0604020202020204" pitchFamily="34" charset="0"/>
              <a:buChar char="•"/>
            </a:pPr>
            <a:r>
              <a:rPr lang="en-US" sz="3600" dirty="0">
                <a:latin typeface="Arial" charset="0"/>
              </a:rPr>
              <a:t>You’ll include the quote (or an excerpt from it) from a discussion you had and that you wish to highlight. You’ll want to get that person’s consent for you to quote them anonymously. Probably your in-person spiel will end with you explaining that as part of the assignment, you interviewed a stakeholder to get their reaction to the study. You will explain aloud what they thought, and then refer to the quote to finish.</a:t>
            </a:r>
            <a:endParaRPr lang="en-US" sz="3600" b="1" dirty="0">
              <a:latin typeface="Arial" charset="0"/>
            </a:endParaRPr>
          </a:p>
        </p:txBody>
      </p:sp>
      <p:sp>
        <p:nvSpPr>
          <p:cNvPr id="15411" name="TextBox 57"/>
          <p:cNvSpPr txBox="1">
            <a:spLocks noChangeArrowheads="1"/>
          </p:cNvSpPr>
          <p:nvPr/>
        </p:nvSpPr>
        <p:spPr bwMode="auto">
          <a:xfrm>
            <a:off x="15098713" y="2844800"/>
            <a:ext cx="14445301"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8400">
                <a:solidFill>
                  <a:schemeClr val="tx1"/>
                </a:solidFill>
                <a:latin typeface="Times New Roman" charset="0"/>
                <a:ea typeface="ＭＳ Ｐゴシック" charset="0"/>
                <a:cs typeface="ＭＳ Ｐゴシック" charset="0"/>
              </a:defRPr>
            </a:lvl1pPr>
            <a:lvl2pPr marL="742950" indent="-285750" eaLnBrk="0" hangingPunct="0">
              <a:defRPr sz="8400">
                <a:solidFill>
                  <a:schemeClr val="tx1"/>
                </a:solidFill>
                <a:latin typeface="Times New Roman" charset="0"/>
                <a:ea typeface="ＭＳ Ｐゴシック" charset="0"/>
              </a:defRPr>
            </a:lvl2pPr>
            <a:lvl3pPr marL="1143000" indent="-228600" eaLnBrk="0" hangingPunct="0">
              <a:defRPr sz="8400">
                <a:solidFill>
                  <a:schemeClr val="tx1"/>
                </a:solidFill>
                <a:latin typeface="Times New Roman" charset="0"/>
                <a:ea typeface="ＭＳ Ｐゴシック" charset="0"/>
              </a:defRPr>
            </a:lvl3pPr>
            <a:lvl4pPr marL="1600200" indent="-228600" eaLnBrk="0" hangingPunct="0">
              <a:defRPr sz="8400">
                <a:solidFill>
                  <a:schemeClr val="tx1"/>
                </a:solidFill>
                <a:latin typeface="Times New Roman" charset="0"/>
                <a:ea typeface="ＭＳ Ｐゴシック" charset="0"/>
              </a:defRPr>
            </a:lvl4pPr>
            <a:lvl5pPr marL="2057400" indent="-228600" eaLnBrk="0" hangingPunct="0">
              <a:defRPr sz="8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8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8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8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8400">
                <a:solidFill>
                  <a:schemeClr val="tx1"/>
                </a:solidFill>
                <a:latin typeface="Times New Roman" charset="0"/>
                <a:ea typeface="ＭＳ Ｐゴシック" charset="0"/>
              </a:defRPr>
            </a:lvl9pPr>
          </a:lstStyle>
          <a:p>
            <a:pPr eaLnBrk="1" hangingPunct="1"/>
            <a:r>
              <a:rPr lang="en-US" sz="5400" dirty="0">
                <a:solidFill>
                  <a:srgbClr val="000000"/>
                </a:solidFill>
                <a:latin typeface="Arial" charset="0"/>
              </a:rPr>
              <a:t>One of your names &amp; The other of your names</a:t>
            </a:r>
          </a:p>
        </p:txBody>
      </p:sp>
      <p:sp>
        <p:nvSpPr>
          <p:cNvPr id="15412" name="Text Box 176"/>
          <p:cNvSpPr txBox="1">
            <a:spLocks noChangeArrowheads="1"/>
          </p:cNvSpPr>
          <p:nvPr/>
        </p:nvSpPr>
        <p:spPr bwMode="auto">
          <a:xfrm>
            <a:off x="287337" y="29331662"/>
            <a:ext cx="13488988" cy="304698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8400">
                <a:solidFill>
                  <a:schemeClr val="tx1"/>
                </a:solidFill>
                <a:latin typeface="Times New Roman" charset="0"/>
                <a:ea typeface="ＭＳ Ｐゴシック" charset="0"/>
                <a:cs typeface="ＭＳ Ｐゴシック" charset="0"/>
              </a:defRPr>
            </a:lvl1pPr>
            <a:lvl2pPr marL="742950" indent="-285750" eaLnBrk="0" hangingPunct="0">
              <a:defRPr sz="8400">
                <a:solidFill>
                  <a:schemeClr val="tx1"/>
                </a:solidFill>
                <a:latin typeface="Times New Roman" charset="0"/>
                <a:ea typeface="ＭＳ Ｐゴシック" charset="0"/>
              </a:defRPr>
            </a:lvl2pPr>
            <a:lvl3pPr marL="1143000" indent="-228600" eaLnBrk="0" hangingPunct="0">
              <a:defRPr sz="8400">
                <a:solidFill>
                  <a:schemeClr val="tx1"/>
                </a:solidFill>
                <a:latin typeface="Times New Roman" charset="0"/>
                <a:ea typeface="ＭＳ Ｐゴシック" charset="0"/>
              </a:defRPr>
            </a:lvl3pPr>
            <a:lvl4pPr marL="1600200" indent="-228600" eaLnBrk="0" hangingPunct="0">
              <a:defRPr sz="8400">
                <a:solidFill>
                  <a:schemeClr val="tx1"/>
                </a:solidFill>
                <a:latin typeface="Times New Roman" charset="0"/>
                <a:ea typeface="ＭＳ Ｐゴシック" charset="0"/>
              </a:defRPr>
            </a:lvl4pPr>
            <a:lvl5pPr marL="2057400" indent="-228600" eaLnBrk="0" hangingPunct="0">
              <a:defRPr sz="8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8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8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8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8400">
                <a:solidFill>
                  <a:schemeClr val="tx1"/>
                </a:solidFill>
                <a:latin typeface="Times New Roman" charset="0"/>
                <a:ea typeface="ＭＳ Ｐゴシック" charset="0"/>
              </a:defRPr>
            </a:lvl9pPr>
          </a:lstStyle>
          <a:p>
            <a:pPr algn="ctr" eaLnBrk="1" hangingPunct="1"/>
            <a:r>
              <a:rPr lang="en-US" sz="4800" b="1" dirty="0">
                <a:solidFill>
                  <a:srgbClr val="2E429D"/>
                </a:solidFill>
                <a:latin typeface="Arial" charset="0"/>
              </a:rPr>
              <a:t>References</a:t>
            </a:r>
          </a:p>
          <a:p>
            <a:pPr eaLnBrk="1" hangingPunct="1"/>
            <a:endParaRPr lang="en-US" sz="3600" dirty="0">
              <a:solidFill>
                <a:srgbClr val="000000"/>
              </a:solidFill>
              <a:latin typeface="Arial" charset="0"/>
            </a:endParaRPr>
          </a:p>
          <a:p>
            <a:pPr eaLnBrk="1" hangingPunct="1"/>
            <a:r>
              <a:rPr lang="en-US" sz="3600" b="0" i="0" u="none" strike="noStrike" dirty="0">
                <a:effectLst/>
                <a:latin typeface="Arial" panose="020B0604020202020204" pitchFamily="34" charset="0"/>
              </a:rPr>
              <a:t>If you have references other than the article you are reporting on, they would go here (in APA format; </a:t>
            </a:r>
            <a:r>
              <a:rPr lang="en-US" sz="3600" b="0" i="0" u="none" strike="noStrike" dirty="0" err="1">
                <a:effectLst/>
                <a:latin typeface="Arial" panose="020B0604020202020204" pitchFamily="34" charset="0"/>
              </a:rPr>
              <a:t>doi</a:t>
            </a:r>
            <a:r>
              <a:rPr lang="en-US" sz="3600" b="0" i="0" u="none" strike="noStrike" dirty="0">
                <a:effectLst/>
                <a:latin typeface="Arial" panose="020B0604020202020204" pitchFamily="34" charset="0"/>
              </a:rPr>
              <a:t> not necessary).</a:t>
            </a:r>
            <a:endParaRPr lang="en-US" sz="3600" dirty="0">
              <a:latin typeface="Arial" charset="0"/>
            </a:endParaRPr>
          </a:p>
          <a:p>
            <a:pPr eaLnBrk="1" hangingPunct="1"/>
            <a:endParaRPr lang="en-US" sz="3600" dirty="0">
              <a:solidFill>
                <a:srgbClr val="000000"/>
              </a:solidFill>
              <a:latin typeface="Arial" charset="0"/>
            </a:endParaRPr>
          </a:p>
        </p:txBody>
      </p:sp>
      <p:sp>
        <p:nvSpPr>
          <p:cNvPr id="71" name="Text Box 176"/>
          <p:cNvSpPr txBox="1">
            <a:spLocks noChangeArrowheads="1"/>
          </p:cNvSpPr>
          <p:nvPr/>
        </p:nvSpPr>
        <p:spPr bwMode="auto">
          <a:xfrm>
            <a:off x="254000" y="5507038"/>
            <a:ext cx="13488988" cy="2800767"/>
          </a:xfrm>
          <a:prstGeom prst="rect">
            <a:avLst/>
          </a:prstGeom>
          <a:solidFill>
            <a:schemeClr val="accent2">
              <a:lumMod val="60000"/>
              <a:lumOff val="40000"/>
            </a:schemeClr>
          </a:solidFill>
          <a:ln>
            <a:noFill/>
          </a:ln>
        </p:spPr>
        <p:txBody>
          <a:bodyPr>
            <a:spAutoFit/>
          </a:bodyPr>
          <a:lstStyle>
            <a:lvl1pPr eaLnBrk="0" hangingPunct="0">
              <a:defRPr sz="8400">
                <a:solidFill>
                  <a:schemeClr val="tx1"/>
                </a:solidFill>
                <a:latin typeface="Times New Roman" charset="0"/>
                <a:ea typeface="ＭＳ Ｐゴシック" charset="0"/>
                <a:cs typeface="ＭＳ Ｐゴシック" charset="0"/>
              </a:defRPr>
            </a:lvl1pPr>
            <a:lvl2pPr marL="742950" indent="-285750" eaLnBrk="0" hangingPunct="0">
              <a:defRPr sz="8400">
                <a:solidFill>
                  <a:schemeClr val="tx1"/>
                </a:solidFill>
                <a:latin typeface="Times New Roman" charset="0"/>
                <a:ea typeface="ＭＳ Ｐゴシック" charset="0"/>
              </a:defRPr>
            </a:lvl2pPr>
            <a:lvl3pPr marL="1143000" indent="-228600" eaLnBrk="0" hangingPunct="0">
              <a:defRPr sz="8400">
                <a:solidFill>
                  <a:schemeClr val="tx1"/>
                </a:solidFill>
                <a:latin typeface="Times New Roman" charset="0"/>
                <a:ea typeface="ＭＳ Ｐゴシック" charset="0"/>
              </a:defRPr>
            </a:lvl3pPr>
            <a:lvl4pPr marL="1600200" indent="-228600" eaLnBrk="0" hangingPunct="0">
              <a:defRPr sz="8400">
                <a:solidFill>
                  <a:schemeClr val="tx1"/>
                </a:solidFill>
                <a:latin typeface="Times New Roman" charset="0"/>
                <a:ea typeface="ＭＳ Ｐゴシック" charset="0"/>
              </a:defRPr>
            </a:lvl4pPr>
            <a:lvl5pPr marL="2057400" indent="-228600" eaLnBrk="0" hangingPunct="0">
              <a:defRPr sz="8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8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8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8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8400">
                <a:solidFill>
                  <a:schemeClr val="tx1"/>
                </a:solidFill>
                <a:latin typeface="Times New Roman" charset="0"/>
                <a:ea typeface="ＭＳ Ｐゴシック" charset="0"/>
              </a:defRPr>
            </a:lvl9pPr>
          </a:lstStyle>
          <a:p>
            <a:pPr lvl="1" eaLnBrk="1" hangingPunct="1">
              <a:spcBef>
                <a:spcPct val="50000"/>
              </a:spcBef>
              <a:defRPr/>
            </a:pPr>
            <a:r>
              <a:rPr lang="en-US" sz="4400" dirty="0">
                <a:latin typeface="Arial" charset="0"/>
              </a:rPr>
              <a:t>Reporting on: </a:t>
            </a:r>
            <a:r>
              <a:rPr lang="en-US" sz="4400" dirty="0">
                <a:solidFill>
                  <a:srgbClr val="000000"/>
                </a:solidFill>
                <a:latin typeface="Arial" charset="0"/>
              </a:rPr>
              <a:t>Harris, P. L., Nunez, M., &amp; Brett, C. (2001). Let’s swap: Early understanding of social exchange by British and Nepali children. </a:t>
            </a:r>
            <a:r>
              <a:rPr lang="en-US" sz="4400" i="1" dirty="0">
                <a:solidFill>
                  <a:srgbClr val="000000"/>
                </a:solidFill>
                <a:latin typeface="Arial" charset="0"/>
              </a:rPr>
              <a:t>Memory &amp; Cognition, 29</a:t>
            </a:r>
            <a:r>
              <a:rPr lang="en-US" sz="4400" dirty="0">
                <a:solidFill>
                  <a:srgbClr val="000000"/>
                </a:solidFill>
                <a:latin typeface="Arial" charset="0"/>
              </a:rPr>
              <a:t>, 757-764.</a:t>
            </a:r>
            <a:r>
              <a:rPr lang="en-US" sz="4400" b="1" dirty="0">
                <a:solidFill>
                  <a:srgbClr val="FF0000"/>
                </a:solidFill>
                <a:latin typeface="Arial" charset="0"/>
              </a:rPr>
              <a:t> </a:t>
            </a:r>
            <a:endParaRPr lang="en-US" sz="4500" dirty="0">
              <a:latin typeface="Arial" charset="0"/>
            </a:endParaRPr>
          </a:p>
        </p:txBody>
      </p:sp>
      <p:sp>
        <p:nvSpPr>
          <p:cNvPr id="6" name="TextBox 5">
            <a:extLst>
              <a:ext uri="{FF2B5EF4-FFF2-40B4-BE49-F238E27FC236}">
                <a16:creationId xmlns:a16="http://schemas.microsoft.com/office/drawing/2014/main" id="{12BEF2C6-84B4-2B0E-283B-D27154FF062B}"/>
              </a:ext>
            </a:extLst>
          </p:cNvPr>
          <p:cNvSpPr txBox="1"/>
          <p:nvPr/>
        </p:nvSpPr>
        <p:spPr>
          <a:xfrm>
            <a:off x="38183242" y="1505972"/>
            <a:ext cx="3903633" cy="2123658"/>
          </a:xfrm>
          <a:prstGeom prst="rect">
            <a:avLst/>
          </a:prstGeom>
          <a:noFill/>
        </p:spPr>
        <p:txBody>
          <a:bodyPr wrap="none" rtlCol="0">
            <a:spAutoFit/>
          </a:bodyPr>
          <a:lstStyle/>
          <a:p>
            <a:pPr algn="ctr"/>
            <a:r>
              <a:rPr lang="en-US" sz="6600" dirty="0">
                <a:latin typeface="Arial" panose="020B0604020202020204" pitchFamily="34" charset="0"/>
                <a:cs typeface="Arial" panose="020B0604020202020204" pitchFamily="34" charset="0"/>
              </a:rPr>
              <a:t>Psyc4155</a:t>
            </a:r>
          </a:p>
          <a:p>
            <a:pPr algn="ctr"/>
            <a:r>
              <a:rPr lang="en-US" sz="6600" dirty="0">
                <a:latin typeface="Arial" panose="020B0604020202020204" pitchFamily="34" charset="0"/>
                <a:cs typeface="Arial" panose="020B0604020202020204" pitchFamily="34" charset="0"/>
              </a:rPr>
              <a:t>Fall 2023</a:t>
            </a:r>
          </a:p>
        </p:txBody>
      </p:sp>
      <p:sp>
        <p:nvSpPr>
          <p:cNvPr id="3" name="TextBox 2">
            <a:extLst>
              <a:ext uri="{FF2B5EF4-FFF2-40B4-BE49-F238E27FC236}">
                <a16:creationId xmlns:a16="http://schemas.microsoft.com/office/drawing/2014/main" id="{3D55F10A-1946-C438-8851-1585B2A3D35D}"/>
              </a:ext>
            </a:extLst>
          </p:cNvPr>
          <p:cNvSpPr txBox="1"/>
          <p:nvPr/>
        </p:nvSpPr>
        <p:spPr>
          <a:xfrm>
            <a:off x="44602401" y="767308"/>
            <a:ext cx="6676386" cy="3416320"/>
          </a:xfrm>
          <a:prstGeom prst="rect">
            <a:avLst/>
          </a:prstGeom>
          <a:noFill/>
        </p:spPr>
        <p:txBody>
          <a:bodyPr wrap="square" rtlCol="0">
            <a:spAutoFit/>
          </a:bodyPr>
          <a:lstStyle/>
          <a:p>
            <a:r>
              <a:rPr lang="en-US" sz="3600" b="0" i="0" u="none" strike="noStrike" dirty="0">
                <a:solidFill>
                  <a:srgbClr val="FF0000"/>
                </a:solidFill>
                <a:effectLst/>
                <a:latin typeface="Arial" panose="020B0604020202020204" pitchFamily="34" charset="0"/>
              </a:rPr>
              <a:t>Your title should capture the particular finding you will be highlighting. </a:t>
            </a:r>
            <a:r>
              <a:rPr lang="en-US" sz="3600" b="1" i="0" u="none" strike="noStrike" dirty="0">
                <a:solidFill>
                  <a:srgbClr val="FF0000"/>
                </a:solidFill>
                <a:effectLst/>
                <a:latin typeface="Arial" panose="020B0604020202020204" pitchFamily="34" charset="0"/>
              </a:rPr>
              <a:t>It is not the same as the title of the paper you read.</a:t>
            </a:r>
            <a:r>
              <a:rPr lang="en-US" sz="3600" b="0" i="0" u="none" strike="noStrike" dirty="0">
                <a:solidFill>
                  <a:srgbClr val="FF0000"/>
                </a:solidFill>
                <a:effectLst/>
                <a:latin typeface="Arial" panose="020B0604020202020204" pitchFamily="34" charset="0"/>
              </a:rPr>
              <a:t> It should be in the form of a declarative sentence</a:t>
            </a:r>
            <a:endParaRPr lang="en-US" sz="3600" dirty="0">
              <a:solidFill>
                <a:srgbClr val="FF0000"/>
              </a:solidFill>
            </a:endParaRPr>
          </a:p>
        </p:txBody>
      </p:sp>
      <p:sp>
        <p:nvSpPr>
          <p:cNvPr id="8" name="TextBox 7">
            <a:extLst>
              <a:ext uri="{FF2B5EF4-FFF2-40B4-BE49-F238E27FC236}">
                <a16:creationId xmlns:a16="http://schemas.microsoft.com/office/drawing/2014/main" id="{2A7CA981-8283-6C43-30D5-A3F43777C338}"/>
              </a:ext>
            </a:extLst>
          </p:cNvPr>
          <p:cNvSpPr txBox="1"/>
          <p:nvPr/>
        </p:nvSpPr>
        <p:spPr>
          <a:xfrm>
            <a:off x="-9815513" y="5916474"/>
            <a:ext cx="8712200" cy="1754326"/>
          </a:xfrm>
          <a:prstGeom prst="rect">
            <a:avLst/>
          </a:prstGeom>
          <a:noFill/>
        </p:spPr>
        <p:txBody>
          <a:bodyPr wrap="square">
            <a:spAutoFit/>
          </a:bodyPr>
          <a:lstStyle/>
          <a:p>
            <a:r>
              <a:rPr lang="en-US" sz="3600" b="0" i="0" u="none" strike="noStrike" dirty="0">
                <a:solidFill>
                  <a:srgbClr val="FF0000"/>
                </a:solidFill>
                <a:effectLst/>
                <a:latin typeface="Arial" panose="020B0604020202020204" pitchFamily="34" charset="0"/>
              </a:rPr>
              <a:t>You’ll simply have a box that lists in APA format the reference for the article you’re reporting on. (No need to include the </a:t>
            </a:r>
            <a:r>
              <a:rPr lang="en-US" sz="3600" b="0" i="0" u="none" strike="noStrike" dirty="0" err="1">
                <a:solidFill>
                  <a:srgbClr val="FF0000"/>
                </a:solidFill>
                <a:effectLst/>
                <a:latin typeface="Arial" panose="020B0604020202020204" pitchFamily="34" charset="0"/>
              </a:rPr>
              <a:t>doi</a:t>
            </a:r>
            <a:r>
              <a:rPr lang="en-US" sz="3600" b="0" i="0" u="none" strike="noStrike" dirty="0">
                <a:solidFill>
                  <a:srgbClr val="FF0000"/>
                </a:solidFill>
                <a:effectLst/>
                <a:latin typeface="Arial" panose="020B0604020202020204" pitchFamily="34" charset="0"/>
              </a:rPr>
              <a:t>.)</a:t>
            </a:r>
            <a:endParaRPr lang="en-US" sz="3600" dirty="0">
              <a:solidFill>
                <a:srgbClr val="FF0000"/>
              </a:solidFill>
            </a:endParaRPr>
          </a:p>
        </p:txBody>
      </p:sp>
      <p:sp>
        <p:nvSpPr>
          <p:cNvPr id="11" name="Text Box 176">
            <a:extLst>
              <a:ext uri="{FF2B5EF4-FFF2-40B4-BE49-F238E27FC236}">
                <a16:creationId xmlns:a16="http://schemas.microsoft.com/office/drawing/2014/main" id="{58E136A7-7CB0-5A90-DFD7-981FC976402F}"/>
              </a:ext>
            </a:extLst>
          </p:cNvPr>
          <p:cNvSpPr txBox="1">
            <a:spLocks noChangeArrowheads="1"/>
          </p:cNvSpPr>
          <p:nvPr/>
        </p:nvSpPr>
        <p:spPr bwMode="auto">
          <a:xfrm>
            <a:off x="29363988" y="5561543"/>
            <a:ext cx="14120812" cy="17169316"/>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8400">
                <a:solidFill>
                  <a:schemeClr val="tx1"/>
                </a:solidFill>
                <a:latin typeface="Times New Roman" charset="0"/>
                <a:ea typeface="ＭＳ Ｐゴシック" charset="0"/>
                <a:cs typeface="ＭＳ Ｐゴシック" charset="0"/>
              </a:defRPr>
            </a:lvl1pPr>
            <a:lvl2pPr marL="742950" indent="-285750" eaLnBrk="0" hangingPunct="0">
              <a:defRPr sz="8400">
                <a:solidFill>
                  <a:schemeClr val="tx1"/>
                </a:solidFill>
                <a:latin typeface="Times New Roman" charset="0"/>
                <a:ea typeface="ＭＳ Ｐゴシック" charset="0"/>
              </a:defRPr>
            </a:lvl2pPr>
            <a:lvl3pPr marL="1143000" indent="-228600" eaLnBrk="0" hangingPunct="0">
              <a:defRPr sz="8400">
                <a:solidFill>
                  <a:schemeClr val="tx1"/>
                </a:solidFill>
                <a:latin typeface="Times New Roman" charset="0"/>
                <a:ea typeface="ＭＳ Ｐゴシック" charset="0"/>
              </a:defRPr>
            </a:lvl3pPr>
            <a:lvl4pPr marL="1600200" indent="-228600" eaLnBrk="0" hangingPunct="0">
              <a:defRPr sz="8400">
                <a:solidFill>
                  <a:schemeClr val="tx1"/>
                </a:solidFill>
                <a:latin typeface="Times New Roman" charset="0"/>
                <a:ea typeface="ＭＳ Ｐゴシック" charset="0"/>
              </a:defRPr>
            </a:lvl4pPr>
            <a:lvl5pPr marL="2057400" indent="-228600" eaLnBrk="0" hangingPunct="0">
              <a:defRPr sz="8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8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8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8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8400">
                <a:solidFill>
                  <a:schemeClr val="tx1"/>
                </a:solidFill>
                <a:latin typeface="Times New Roman" charset="0"/>
                <a:ea typeface="ＭＳ Ｐゴシック" charset="0"/>
              </a:defRPr>
            </a:lvl9pPr>
          </a:lstStyle>
          <a:p>
            <a:pPr algn="ctr" eaLnBrk="1" hangingPunct="1">
              <a:spcBef>
                <a:spcPct val="50000"/>
              </a:spcBef>
              <a:defRPr/>
            </a:pPr>
            <a:r>
              <a:rPr lang="en-US" sz="6400" b="1" dirty="0">
                <a:solidFill>
                  <a:srgbClr val="0000FF"/>
                </a:solidFill>
                <a:latin typeface="Arial" charset="0"/>
              </a:rPr>
              <a:t>Results</a:t>
            </a:r>
          </a:p>
          <a:p>
            <a:pPr rtl="0" fontAlgn="base">
              <a:spcBef>
                <a:spcPts val="0"/>
              </a:spcBef>
              <a:spcAft>
                <a:spcPts val="0"/>
              </a:spcAft>
            </a:pPr>
            <a:endParaRPr lang="en-US" sz="4400" b="0" i="0" u="none" strike="noStrike" dirty="0">
              <a:solidFill>
                <a:srgbClr val="000000"/>
              </a:solidFill>
              <a:effectLst/>
              <a:latin typeface="Arial" panose="020B0604020202020204" pitchFamily="34" charset="0"/>
            </a:endParaRPr>
          </a:p>
          <a:p>
            <a:pPr marL="571500" indent="-571500" rtl="0" fontAlgn="base">
              <a:spcBef>
                <a:spcPts val="0"/>
              </a:spcBef>
              <a:spcAft>
                <a:spcPts val="0"/>
              </a:spcAft>
              <a:buFont typeface="Arial" panose="020B0604020202020204" pitchFamily="34" charset="0"/>
              <a:buChar char="•"/>
            </a:pPr>
            <a:r>
              <a:rPr lang="en-US" sz="4500" b="0" i="0" u="none" strike="noStrike" dirty="0">
                <a:solidFill>
                  <a:srgbClr val="000000"/>
                </a:solidFill>
                <a:effectLst/>
                <a:latin typeface="Arial" panose="020B0604020202020204" pitchFamily="34" charset="0"/>
              </a:rPr>
              <a:t>You will only be able to focus on at most 2-3 of the main findings, the important ones for purposes of what you found most interesting/surprising. </a:t>
            </a:r>
          </a:p>
          <a:p>
            <a:pPr marL="571500" indent="-571500" rtl="0" fontAlgn="base">
              <a:spcBef>
                <a:spcPts val="0"/>
              </a:spcBef>
              <a:spcAft>
                <a:spcPts val="0"/>
              </a:spcAft>
              <a:buFont typeface="Arial" panose="020B0604020202020204" pitchFamily="34" charset="0"/>
              <a:buChar char="•"/>
            </a:pPr>
            <a:r>
              <a:rPr lang="en-US" sz="4500" b="0" i="0" u="none" strike="noStrike" dirty="0">
                <a:solidFill>
                  <a:srgbClr val="000000"/>
                </a:solidFill>
                <a:effectLst/>
                <a:latin typeface="Arial" panose="020B0604020202020204" pitchFamily="34" charset="0"/>
              </a:rPr>
              <a:t>For the findings you choose to focus on: Figures! No tables! Just the most important results, graphed to make it clear and obvious. You may need to create figures from scratch, using excel (and the copy and paste into </a:t>
            </a:r>
            <a:r>
              <a:rPr lang="en-US" sz="4500" b="0" i="0" u="none" strike="noStrike" dirty="0" err="1">
                <a:solidFill>
                  <a:srgbClr val="000000"/>
                </a:solidFill>
                <a:effectLst/>
                <a:latin typeface="Arial" panose="020B0604020202020204" pitchFamily="34" charset="0"/>
              </a:rPr>
              <a:t>powerpoint</a:t>
            </a:r>
            <a:r>
              <a:rPr lang="en-US" sz="4500" b="0" i="0" u="none" strike="noStrike" dirty="0">
                <a:solidFill>
                  <a:srgbClr val="000000"/>
                </a:solidFill>
                <a:effectLst/>
                <a:latin typeface="Arial" panose="020B0604020202020204" pitchFamily="34" charset="0"/>
              </a:rPr>
              <a:t>).</a:t>
            </a:r>
          </a:p>
          <a:p>
            <a:pPr marL="571500" indent="-571500" rtl="0" fontAlgn="base">
              <a:spcBef>
                <a:spcPts val="0"/>
              </a:spcBef>
              <a:spcAft>
                <a:spcPts val="0"/>
              </a:spcAft>
              <a:buFont typeface="Arial" panose="020B0604020202020204" pitchFamily="34" charset="0"/>
              <a:buChar char="•"/>
            </a:pPr>
            <a:r>
              <a:rPr lang="en-US" sz="4500" dirty="0">
                <a:solidFill>
                  <a:srgbClr val="000000"/>
                </a:solidFill>
                <a:latin typeface="Arial" panose="020B0604020202020204" pitchFamily="34" charset="0"/>
              </a:rPr>
              <a:t>Don’t include statistics </a:t>
            </a:r>
            <a:r>
              <a:rPr lang="en-US" sz="4500">
                <a:solidFill>
                  <a:srgbClr val="000000"/>
                </a:solidFill>
                <a:latin typeface="Arial" panose="020B0604020202020204" pitchFamily="34" charset="0"/>
              </a:rPr>
              <a:t>in the poster</a:t>
            </a:r>
            <a:endParaRPr lang="en-US" sz="4500" b="0" i="0" u="none" strike="noStrike" dirty="0">
              <a:solidFill>
                <a:srgbClr val="000000"/>
              </a:solidFill>
              <a:effectLst/>
              <a:latin typeface="Arial" panose="020B0604020202020204" pitchFamily="34" charset="0"/>
            </a:endParaRPr>
          </a:p>
          <a:p>
            <a:pPr marL="571500" indent="-571500" rtl="0" fontAlgn="base">
              <a:spcBef>
                <a:spcPts val="0"/>
              </a:spcBef>
              <a:spcAft>
                <a:spcPts val="0"/>
              </a:spcAft>
              <a:buFont typeface="Arial" panose="020B0604020202020204" pitchFamily="34" charset="0"/>
              <a:buChar char="•"/>
            </a:pPr>
            <a:r>
              <a:rPr lang="en-US" sz="4500" b="0" i="0" u="none" strike="noStrike" dirty="0">
                <a:solidFill>
                  <a:srgbClr val="000000"/>
                </a:solidFill>
                <a:effectLst/>
                <a:latin typeface="Arial" panose="020B0604020202020204" pitchFamily="34" charset="0"/>
              </a:rPr>
              <a:t>Make sure that the graphs are large, well-designed, and clearly get across the result. Label your axes. If relevant, you can use * to indicate when something was different from chance or a * and bracket to indicate that two conditions differ from each other.</a:t>
            </a:r>
          </a:p>
          <a:p>
            <a:pPr marL="571500" indent="-571500" rtl="0" fontAlgn="base">
              <a:spcBef>
                <a:spcPts val="0"/>
              </a:spcBef>
              <a:spcAft>
                <a:spcPts val="0"/>
              </a:spcAft>
              <a:buFont typeface="Arial" panose="020B0604020202020204" pitchFamily="34" charset="0"/>
              <a:buChar char="•"/>
            </a:pPr>
            <a:r>
              <a:rPr lang="en-US" sz="4500" b="0" i="0" u="none" strike="noStrike" dirty="0">
                <a:solidFill>
                  <a:srgbClr val="000000"/>
                </a:solidFill>
                <a:effectLst/>
                <a:latin typeface="Arial" panose="020B0604020202020204" pitchFamily="34" charset="0"/>
              </a:rPr>
              <a:t>Avoid text! Get things across visually! You can include a bullet point above (or below) each figure that declaratively states what someone should notice from the graph: E.g., “Autistics were more likely than NTs to notice the . . .” </a:t>
            </a:r>
            <a:endParaRPr lang="en-US" sz="4500" dirty="0">
              <a:latin typeface="Arial" charset="0"/>
            </a:endParaRPr>
          </a:p>
          <a:p>
            <a:pPr marL="137160" eaLnBrk="1" hangingPunct="1">
              <a:lnSpc>
                <a:spcPct val="90000"/>
              </a:lnSpc>
              <a:defRPr/>
            </a:pPr>
            <a:endParaRPr lang="en-US" sz="4500" dirty="0">
              <a:latin typeface="Arial" charset="0"/>
            </a:endParaRPr>
          </a:p>
          <a:p>
            <a:pPr marL="137160" eaLnBrk="1" hangingPunct="1">
              <a:lnSpc>
                <a:spcPct val="90000"/>
              </a:lnSpc>
              <a:defRPr/>
            </a:pPr>
            <a:endParaRPr lang="en-US" sz="4500" dirty="0">
              <a:latin typeface="Arial" charset="0"/>
            </a:endParaRPr>
          </a:p>
          <a:p>
            <a:pPr marL="137160" eaLnBrk="1" hangingPunct="1">
              <a:lnSpc>
                <a:spcPct val="90000"/>
              </a:lnSpc>
              <a:defRPr/>
            </a:pPr>
            <a:endParaRPr lang="en-US" sz="4500" dirty="0">
              <a:latin typeface="Arial" charset="0"/>
            </a:endParaRPr>
          </a:p>
          <a:p>
            <a:pPr marL="422910" indent="-285750" eaLnBrk="1" hangingPunct="1">
              <a:lnSpc>
                <a:spcPct val="90000"/>
              </a:lnSpc>
              <a:buFont typeface="Arial" panose="020B0604020202020204" pitchFamily="34" charset="0"/>
              <a:buChar char="•"/>
              <a:defRPr/>
            </a:pPr>
            <a:endParaRPr lang="en-US" sz="1400" dirty="0">
              <a:latin typeface="Arial" charset="0"/>
            </a:endParaRPr>
          </a:p>
          <a:p>
            <a:pPr marL="422910" indent="-285750" eaLnBrk="1" hangingPunct="1">
              <a:lnSpc>
                <a:spcPct val="90000"/>
              </a:lnSpc>
              <a:buFont typeface="Arial" panose="020B0604020202020204" pitchFamily="34" charset="0"/>
              <a:buChar char="•"/>
              <a:defRPr/>
            </a:pPr>
            <a:endParaRPr lang="en-US" sz="1400" dirty="0">
              <a:latin typeface="Arial" charset="0"/>
            </a:endParaRPr>
          </a:p>
        </p:txBody>
      </p:sp>
      <p:sp>
        <p:nvSpPr>
          <p:cNvPr id="14" name="Text Box 176">
            <a:extLst>
              <a:ext uri="{FF2B5EF4-FFF2-40B4-BE49-F238E27FC236}">
                <a16:creationId xmlns:a16="http://schemas.microsoft.com/office/drawing/2014/main" id="{529ECA78-BD0B-4B0F-240A-E7023D3AAC1A}"/>
              </a:ext>
            </a:extLst>
          </p:cNvPr>
          <p:cNvSpPr txBox="1">
            <a:spLocks noChangeArrowheads="1"/>
          </p:cNvSpPr>
          <p:nvPr/>
        </p:nvSpPr>
        <p:spPr bwMode="auto">
          <a:xfrm>
            <a:off x="29295725" y="22434260"/>
            <a:ext cx="14120812" cy="315471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8400">
                <a:solidFill>
                  <a:schemeClr val="tx1"/>
                </a:solidFill>
                <a:latin typeface="Times New Roman" charset="0"/>
                <a:ea typeface="ＭＳ Ｐゴシック" charset="0"/>
                <a:cs typeface="ＭＳ Ｐゴシック" charset="0"/>
              </a:defRPr>
            </a:lvl1pPr>
            <a:lvl2pPr marL="742950" indent="-285750" eaLnBrk="0" hangingPunct="0">
              <a:defRPr sz="8400">
                <a:solidFill>
                  <a:schemeClr val="tx1"/>
                </a:solidFill>
                <a:latin typeface="Times New Roman" charset="0"/>
                <a:ea typeface="ＭＳ Ｐゴシック" charset="0"/>
              </a:defRPr>
            </a:lvl2pPr>
            <a:lvl3pPr marL="1143000" indent="-228600" eaLnBrk="0" hangingPunct="0">
              <a:defRPr sz="8400">
                <a:solidFill>
                  <a:schemeClr val="tx1"/>
                </a:solidFill>
                <a:latin typeface="Times New Roman" charset="0"/>
                <a:ea typeface="ＭＳ Ｐゴシック" charset="0"/>
              </a:defRPr>
            </a:lvl3pPr>
            <a:lvl4pPr marL="1600200" indent="-228600" eaLnBrk="0" hangingPunct="0">
              <a:defRPr sz="8400">
                <a:solidFill>
                  <a:schemeClr val="tx1"/>
                </a:solidFill>
                <a:latin typeface="Times New Roman" charset="0"/>
                <a:ea typeface="ＭＳ Ｐゴシック" charset="0"/>
              </a:defRPr>
            </a:lvl4pPr>
            <a:lvl5pPr marL="2057400" indent="-228600" eaLnBrk="0" hangingPunct="0">
              <a:defRPr sz="8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8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8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8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8400">
                <a:solidFill>
                  <a:schemeClr val="tx1"/>
                </a:solidFill>
                <a:latin typeface="Times New Roman" charset="0"/>
                <a:ea typeface="ＭＳ Ｐゴシック" charset="0"/>
              </a:defRPr>
            </a:lvl9pPr>
          </a:lstStyle>
          <a:p>
            <a:pPr algn="ctr" eaLnBrk="1" hangingPunct="1"/>
            <a:r>
              <a:rPr lang="en-US" sz="6400" b="1" dirty="0">
                <a:solidFill>
                  <a:srgbClr val="0000FF"/>
                </a:solidFill>
                <a:latin typeface="Arial" charset="0"/>
              </a:rPr>
              <a:t>Conclusion</a:t>
            </a:r>
            <a:endParaRPr lang="en-US" sz="6400" b="1" dirty="0">
              <a:solidFill>
                <a:srgbClr val="2E429D"/>
              </a:solidFill>
              <a:latin typeface="Arial" charset="0"/>
            </a:endParaRPr>
          </a:p>
          <a:p>
            <a:pPr eaLnBrk="1" hangingPunct="1"/>
            <a:endParaRPr lang="en-US" sz="4500" dirty="0">
              <a:solidFill>
                <a:srgbClr val="000000"/>
              </a:solidFill>
              <a:latin typeface="Arial" charset="0"/>
            </a:endParaRPr>
          </a:p>
          <a:p>
            <a:pPr marL="685800" indent="-685800" eaLnBrk="1" hangingPunct="1">
              <a:buFont typeface="Arial" panose="020B0604020202020204" pitchFamily="34" charset="0"/>
              <a:buChar char="•"/>
            </a:pPr>
            <a:r>
              <a:rPr lang="en-US" sz="4500" dirty="0">
                <a:solidFill>
                  <a:srgbClr val="000000"/>
                </a:solidFill>
                <a:latin typeface="Arial" charset="0"/>
              </a:rPr>
              <a:t>One-sentence that sums up what the take-home point is.</a:t>
            </a:r>
          </a:p>
        </p:txBody>
      </p:sp>
      <p:sp>
        <p:nvSpPr>
          <p:cNvPr id="15" name="Text Box 176">
            <a:extLst>
              <a:ext uri="{FF2B5EF4-FFF2-40B4-BE49-F238E27FC236}">
                <a16:creationId xmlns:a16="http://schemas.microsoft.com/office/drawing/2014/main" id="{CE739DBB-AB6C-1335-609B-3B56DCE0919B}"/>
              </a:ext>
            </a:extLst>
          </p:cNvPr>
          <p:cNvSpPr txBox="1">
            <a:spLocks noChangeArrowheads="1"/>
          </p:cNvSpPr>
          <p:nvPr/>
        </p:nvSpPr>
        <p:spPr bwMode="auto">
          <a:xfrm>
            <a:off x="14527213" y="5507038"/>
            <a:ext cx="14120812" cy="2668422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8400">
                <a:solidFill>
                  <a:schemeClr val="tx1"/>
                </a:solidFill>
                <a:latin typeface="Times New Roman" charset="0"/>
                <a:ea typeface="ＭＳ Ｐゴシック" charset="0"/>
                <a:cs typeface="ＭＳ Ｐゴシック" charset="0"/>
              </a:defRPr>
            </a:lvl1pPr>
            <a:lvl2pPr marL="742950" indent="-285750" eaLnBrk="0" hangingPunct="0">
              <a:defRPr sz="8400">
                <a:solidFill>
                  <a:schemeClr val="tx1"/>
                </a:solidFill>
                <a:latin typeface="Times New Roman" charset="0"/>
                <a:ea typeface="ＭＳ Ｐゴシック" charset="0"/>
              </a:defRPr>
            </a:lvl2pPr>
            <a:lvl3pPr marL="1143000" indent="-228600" eaLnBrk="0" hangingPunct="0">
              <a:defRPr sz="8400">
                <a:solidFill>
                  <a:schemeClr val="tx1"/>
                </a:solidFill>
                <a:latin typeface="Times New Roman" charset="0"/>
                <a:ea typeface="ＭＳ Ｐゴシック" charset="0"/>
              </a:defRPr>
            </a:lvl3pPr>
            <a:lvl4pPr marL="1600200" indent="-228600" eaLnBrk="0" hangingPunct="0">
              <a:defRPr sz="8400">
                <a:solidFill>
                  <a:schemeClr val="tx1"/>
                </a:solidFill>
                <a:latin typeface="Times New Roman" charset="0"/>
                <a:ea typeface="ＭＳ Ｐゴシック" charset="0"/>
              </a:defRPr>
            </a:lvl4pPr>
            <a:lvl5pPr marL="2057400" indent="-228600" eaLnBrk="0" hangingPunct="0">
              <a:defRPr sz="8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8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8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8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8400">
                <a:solidFill>
                  <a:schemeClr val="tx1"/>
                </a:solidFill>
                <a:latin typeface="Times New Roman" charset="0"/>
                <a:ea typeface="ＭＳ Ｐゴシック" charset="0"/>
              </a:defRPr>
            </a:lvl9pPr>
          </a:lstStyle>
          <a:p>
            <a:pPr algn="ctr" eaLnBrk="1" hangingPunct="1">
              <a:spcBef>
                <a:spcPct val="50000"/>
              </a:spcBef>
              <a:defRPr/>
            </a:pPr>
            <a:r>
              <a:rPr lang="en-US" sz="6400" b="1" dirty="0">
                <a:solidFill>
                  <a:srgbClr val="0000FF"/>
                </a:solidFill>
                <a:latin typeface="Arial" charset="0"/>
              </a:rPr>
              <a:t>Method</a:t>
            </a:r>
          </a:p>
          <a:p>
            <a:pPr rtl="0" fontAlgn="base">
              <a:spcBef>
                <a:spcPts val="0"/>
              </a:spcBef>
              <a:spcAft>
                <a:spcPts val="0"/>
              </a:spcAft>
            </a:pPr>
            <a:endParaRPr lang="en-US" sz="4400" b="0" i="0" u="none" strike="noStrike" dirty="0">
              <a:solidFill>
                <a:srgbClr val="000000"/>
              </a:solidFill>
              <a:effectLst/>
              <a:latin typeface="Arial" panose="020B0604020202020204" pitchFamily="34" charset="0"/>
            </a:endParaRPr>
          </a:p>
          <a:p>
            <a:pPr marL="571500" indent="-571500" rtl="0" fontAlgn="base">
              <a:spcBef>
                <a:spcPts val="0"/>
              </a:spcBef>
              <a:spcAft>
                <a:spcPts val="0"/>
              </a:spcAft>
              <a:buFont typeface="Arial" panose="020B0604020202020204" pitchFamily="34" charset="0"/>
              <a:buChar char="•"/>
            </a:pPr>
            <a:r>
              <a:rPr lang="en-US" sz="4500" b="0" i="0" u="none" strike="noStrike" dirty="0">
                <a:solidFill>
                  <a:srgbClr val="000000"/>
                </a:solidFill>
                <a:effectLst/>
                <a:latin typeface="Arial" panose="020B0604020202020204" pitchFamily="34" charset="0"/>
              </a:rPr>
              <a:t>Avoid text (except to clarify, and then use sparingly). </a:t>
            </a:r>
          </a:p>
          <a:p>
            <a:pPr marL="571500" indent="-571500" rtl="0" fontAlgn="base">
              <a:spcBef>
                <a:spcPts val="0"/>
              </a:spcBef>
              <a:spcAft>
                <a:spcPts val="0"/>
              </a:spcAft>
              <a:buFont typeface="Arial" panose="020B0604020202020204" pitchFamily="34" charset="0"/>
              <a:buChar char="•"/>
            </a:pPr>
            <a:r>
              <a:rPr lang="en-US" sz="4500" b="0" i="0" u="none" strike="noStrike" dirty="0">
                <a:solidFill>
                  <a:srgbClr val="000000"/>
                </a:solidFill>
                <a:effectLst/>
                <a:latin typeface="Arial" panose="020B0604020202020204" pitchFamily="34" charset="0"/>
              </a:rPr>
              <a:t>Use SIMPLE pictures, graphics, representations of the method and procedures to the extent possible. Make them big, high quality, and make them easy to understand. What did the procedure look like in overview form? Or from the point of view of a participant?</a:t>
            </a:r>
          </a:p>
          <a:p>
            <a:pPr marL="571500" indent="-571500" rtl="0" fontAlgn="base">
              <a:spcBef>
                <a:spcPts val="0"/>
              </a:spcBef>
              <a:spcAft>
                <a:spcPts val="0"/>
              </a:spcAft>
              <a:buFont typeface="Arial" panose="020B0604020202020204" pitchFamily="34" charset="0"/>
              <a:buChar char="•"/>
            </a:pPr>
            <a:r>
              <a:rPr lang="en-US" sz="4500" b="0" i="0" u="none" strike="noStrike" dirty="0">
                <a:solidFill>
                  <a:srgbClr val="000000"/>
                </a:solidFill>
                <a:effectLst/>
                <a:latin typeface="Arial" panose="020B0604020202020204" pitchFamily="34" charset="0"/>
              </a:rPr>
              <a:t>Why use pictures? Because what’s likely to happen in the poster session is that you’ll use them to illustrate the procedure while you give the spiel. </a:t>
            </a:r>
          </a:p>
          <a:p>
            <a:pPr marL="571500" indent="-571500" rtl="0" fontAlgn="base">
              <a:spcBef>
                <a:spcPts val="0"/>
              </a:spcBef>
              <a:spcAft>
                <a:spcPts val="0"/>
              </a:spcAft>
              <a:buFont typeface="Arial" panose="020B0604020202020204" pitchFamily="34" charset="0"/>
              <a:buChar char="•"/>
            </a:pPr>
            <a:r>
              <a:rPr lang="en-US" sz="4500" b="0" i="0" u="none" strike="noStrike" dirty="0">
                <a:solidFill>
                  <a:srgbClr val="000000"/>
                </a:solidFill>
                <a:effectLst/>
                <a:latin typeface="Arial" panose="020B0604020202020204" pitchFamily="34" charset="0"/>
              </a:rPr>
              <a:t>So you may need to make figures from scratch, revise some that were included in the paper, . . .</a:t>
            </a:r>
          </a:p>
          <a:p>
            <a:pPr marL="571500" indent="-571500" rtl="0" fontAlgn="base">
              <a:spcBef>
                <a:spcPts val="0"/>
              </a:spcBef>
              <a:spcAft>
                <a:spcPts val="0"/>
              </a:spcAft>
              <a:buFont typeface="Arial" panose="020B0604020202020204" pitchFamily="34" charset="0"/>
              <a:buChar char="•"/>
            </a:pPr>
            <a:r>
              <a:rPr lang="en-US" sz="4500" b="0" i="0" u="none" strike="noStrike" dirty="0">
                <a:solidFill>
                  <a:srgbClr val="000000"/>
                </a:solidFill>
                <a:effectLst/>
                <a:latin typeface="Arial" panose="020B0604020202020204" pitchFamily="34" charset="0"/>
              </a:rPr>
              <a:t>You may need to include brief text that explains that the dependent variable was—</a:t>
            </a:r>
            <a:endParaRPr lang="en-US" sz="4500" b="0" i="0" u="none" strike="noStrike" dirty="0">
              <a:solidFill>
                <a:srgbClr val="000000"/>
              </a:solidFill>
              <a:effectLst/>
              <a:latin typeface="Arial" charset="0"/>
            </a:endParaRPr>
          </a:p>
          <a:p>
            <a:pPr marL="571500" indent="-571500" rtl="0" fontAlgn="base">
              <a:spcBef>
                <a:spcPts val="0"/>
              </a:spcBef>
              <a:spcAft>
                <a:spcPts val="0"/>
              </a:spcAft>
              <a:buFont typeface="Arial" panose="020B0604020202020204" pitchFamily="34" charset="0"/>
              <a:buChar char="•"/>
            </a:pPr>
            <a:endParaRPr lang="en-US" sz="4500" dirty="0">
              <a:solidFill>
                <a:srgbClr val="000000"/>
              </a:solidFill>
              <a:latin typeface="Arial" charset="0"/>
            </a:endParaRPr>
          </a:p>
          <a:p>
            <a:pPr marL="571500" indent="-571500" rtl="0" fontAlgn="base">
              <a:spcBef>
                <a:spcPts val="0"/>
              </a:spcBef>
              <a:spcAft>
                <a:spcPts val="0"/>
              </a:spcAft>
              <a:buFont typeface="Arial" panose="020B0604020202020204" pitchFamily="34" charset="0"/>
              <a:buChar char="•"/>
            </a:pPr>
            <a:endParaRPr lang="en-US" sz="4500" b="0" i="0" u="none" strike="noStrike" dirty="0">
              <a:solidFill>
                <a:srgbClr val="000000"/>
              </a:solidFill>
              <a:effectLst/>
              <a:latin typeface="Arial" charset="0"/>
            </a:endParaRPr>
          </a:p>
          <a:p>
            <a:pPr marL="571500" indent="-571500" rtl="0" fontAlgn="base">
              <a:spcBef>
                <a:spcPts val="0"/>
              </a:spcBef>
              <a:spcAft>
                <a:spcPts val="0"/>
              </a:spcAft>
              <a:buFont typeface="Arial" panose="020B0604020202020204" pitchFamily="34" charset="0"/>
              <a:buChar char="•"/>
            </a:pPr>
            <a:endParaRPr lang="en-US" sz="4500" dirty="0">
              <a:solidFill>
                <a:srgbClr val="000000"/>
              </a:solidFill>
              <a:latin typeface="Arial" charset="0"/>
            </a:endParaRPr>
          </a:p>
          <a:p>
            <a:pPr marL="571500" indent="-571500" rtl="0" fontAlgn="base">
              <a:spcBef>
                <a:spcPts val="0"/>
              </a:spcBef>
              <a:spcAft>
                <a:spcPts val="0"/>
              </a:spcAft>
              <a:buFont typeface="Arial" panose="020B0604020202020204" pitchFamily="34" charset="0"/>
              <a:buChar char="•"/>
            </a:pPr>
            <a:endParaRPr lang="en-US" sz="4500" b="0" i="0" u="none" strike="noStrike" dirty="0">
              <a:solidFill>
                <a:srgbClr val="000000"/>
              </a:solidFill>
              <a:effectLst/>
              <a:latin typeface="Arial" charset="0"/>
            </a:endParaRPr>
          </a:p>
          <a:p>
            <a:pPr marL="571500" indent="-571500" rtl="0" fontAlgn="base">
              <a:spcBef>
                <a:spcPts val="0"/>
              </a:spcBef>
              <a:spcAft>
                <a:spcPts val="0"/>
              </a:spcAft>
              <a:buFont typeface="Arial" panose="020B0604020202020204" pitchFamily="34" charset="0"/>
              <a:buChar char="•"/>
            </a:pPr>
            <a:endParaRPr lang="en-US" sz="4500" dirty="0">
              <a:solidFill>
                <a:srgbClr val="000000"/>
              </a:solidFill>
              <a:latin typeface="Arial" charset="0"/>
            </a:endParaRPr>
          </a:p>
          <a:p>
            <a:pPr marL="571500" indent="-571500" rtl="0" fontAlgn="base">
              <a:spcBef>
                <a:spcPts val="0"/>
              </a:spcBef>
              <a:spcAft>
                <a:spcPts val="0"/>
              </a:spcAft>
              <a:buFont typeface="Arial" panose="020B0604020202020204" pitchFamily="34" charset="0"/>
              <a:buChar char="•"/>
            </a:pPr>
            <a:endParaRPr lang="en-US" sz="4500" b="0" i="0" u="none" strike="noStrike" dirty="0">
              <a:solidFill>
                <a:srgbClr val="000000"/>
              </a:solidFill>
              <a:effectLst/>
              <a:latin typeface="Arial" charset="0"/>
            </a:endParaRPr>
          </a:p>
          <a:p>
            <a:pPr marL="571500" indent="-571500" rtl="0" fontAlgn="base">
              <a:spcBef>
                <a:spcPts val="0"/>
              </a:spcBef>
              <a:spcAft>
                <a:spcPts val="0"/>
              </a:spcAft>
              <a:buFont typeface="Arial" panose="020B0604020202020204" pitchFamily="34" charset="0"/>
              <a:buChar char="•"/>
            </a:pPr>
            <a:endParaRPr lang="en-US" sz="4500" dirty="0">
              <a:solidFill>
                <a:srgbClr val="000000"/>
              </a:solidFill>
              <a:latin typeface="Arial" charset="0"/>
            </a:endParaRPr>
          </a:p>
          <a:p>
            <a:pPr marL="571500" indent="-571500" rtl="0" fontAlgn="base">
              <a:spcBef>
                <a:spcPts val="0"/>
              </a:spcBef>
              <a:spcAft>
                <a:spcPts val="0"/>
              </a:spcAft>
              <a:buFont typeface="Arial" panose="020B0604020202020204" pitchFamily="34" charset="0"/>
              <a:buChar char="•"/>
            </a:pPr>
            <a:endParaRPr lang="en-US" sz="4500" b="0" i="0" u="none" strike="noStrike" dirty="0">
              <a:solidFill>
                <a:srgbClr val="000000"/>
              </a:solidFill>
              <a:effectLst/>
              <a:latin typeface="Arial" charset="0"/>
            </a:endParaRPr>
          </a:p>
          <a:p>
            <a:pPr marL="571500" indent="-571500" rtl="0" fontAlgn="base">
              <a:spcBef>
                <a:spcPts val="0"/>
              </a:spcBef>
              <a:spcAft>
                <a:spcPts val="0"/>
              </a:spcAft>
              <a:buFont typeface="Arial" panose="020B0604020202020204" pitchFamily="34" charset="0"/>
              <a:buChar char="•"/>
            </a:pPr>
            <a:endParaRPr lang="en-US" sz="4500" dirty="0">
              <a:solidFill>
                <a:srgbClr val="000000"/>
              </a:solidFill>
              <a:latin typeface="Arial" charset="0"/>
            </a:endParaRPr>
          </a:p>
          <a:p>
            <a:pPr marL="571500" indent="-571500" rtl="0" fontAlgn="base">
              <a:spcBef>
                <a:spcPts val="0"/>
              </a:spcBef>
              <a:spcAft>
                <a:spcPts val="0"/>
              </a:spcAft>
              <a:buFont typeface="Arial" panose="020B0604020202020204" pitchFamily="34" charset="0"/>
              <a:buChar char="•"/>
            </a:pPr>
            <a:endParaRPr lang="en-US" sz="4500" b="0" i="0" u="none" strike="noStrike" dirty="0">
              <a:solidFill>
                <a:srgbClr val="000000"/>
              </a:solidFill>
              <a:effectLst/>
              <a:latin typeface="Arial" charset="0"/>
            </a:endParaRPr>
          </a:p>
          <a:p>
            <a:pPr marL="571500" indent="-571500" rtl="0" fontAlgn="base">
              <a:spcBef>
                <a:spcPts val="0"/>
              </a:spcBef>
              <a:spcAft>
                <a:spcPts val="0"/>
              </a:spcAft>
              <a:buFont typeface="Arial" panose="020B0604020202020204" pitchFamily="34" charset="0"/>
              <a:buChar char="•"/>
            </a:pPr>
            <a:endParaRPr lang="en-US" sz="4500" dirty="0">
              <a:solidFill>
                <a:srgbClr val="000000"/>
              </a:solidFill>
              <a:latin typeface="Arial" charset="0"/>
            </a:endParaRPr>
          </a:p>
          <a:p>
            <a:pPr marL="571500" indent="-571500" rtl="0" fontAlgn="base">
              <a:spcBef>
                <a:spcPts val="0"/>
              </a:spcBef>
              <a:spcAft>
                <a:spcPts val="0"/>
              </a:spcAft>
              <a:buFont typeface="Arial" panose="020B0604020202020204" pitchFamily="34" charset="0"/>
              <a:buChar char="•"/>
            </a:pPr>
            <a:endParaRPr lang="en-US" sz="4500" b="0" i="0" u="none" strike="noStrike" dirty="0">
              <a:solidFill>
                <a:srgbClr val="000000"/>
              </a:solidFill>
              <a:effectLst/>
              <a:latin typeface="Arial" charset="0"/>
            </a:endParaRPr>
          </a:p>
          <a:p>
            <a:pPr marL="571500" indent="-571500" rtl="0" fontAlgn="base">
              <a:spcBef>
                <a:spcPts val="0"/>
              </a:spcBef>
              <a:spcAft>
                <a:spcPts val="0"/>
              </a:spcAft>
              <a:buFont typeface="Arial" panose="020B0604020202020204" pitchFamily="34" charset="0"/>
              <a:buChar char="•"/>
            </a:pPr>
            <a:endParaRPr lang="en-US" sz="4500" dirty="0">
              <a:solidFill>
                <a:srgbClr val="000000"/>
              </a:solidFill>
              <a:latin typeface="Arial" charset="0"/>
            </a:endParaRPr>
          </a:p>
          <a:p>
            <a:pPr marL="571500" indent="-571500" rtl="0" fontAlgn="base">
              <a:spcBef>
                <a:spcPts val="0"/>
              </a:spcBef>
              <a:spcAft>
                <a:spcPts val="0"/>
              </a:spcAft>
              <a:buFont typeface="Arial" panose="020B0604020202020204" pitchFamily="34" charset="0"/>
              <a:buChar char="•"/>
            </a:pPr>
            <a:endParaRPr lang="en-US" sz="4500" b="0" i="0" u="none" strike="noStrike" dirty="0">
              <a:solidFill>
                <a:srgbClr val="000000"/>
              </a:solidFill>
              <a:effectLst/>
              <a:latin typeface="Arial" charset="0"/>
            </a:endParaRPr>
          </a:p>
          <a:p>
            <a:pPr marL="571500" indent="-571500" rtl="0" fontAlgn="base">
              <a:spcBef>
                <a:spcPts val="0"/>
              </a:spcBef>
              <a:spcAft>
                <a:spcPts val="0"/>
              </a:spcAft>
              <a:buFont typeface="Arial" panose="020B0604020202020204" pitchFamily="34" charset="0"/>
              <a:buChar char="•"/>
            </a:pPr>
            <a:endParaRPr lang="en-US" sz="4500" dirty="0">
              <a:solidFill>
                <a:srgbClr val="000000"/>
              </a:solidFill>
              <a:latin typeface="Arial" charset="0"/>
            </a:endParaRPr>
          </a:p>
          <a:p>
            <a:pPr marL="571500" indent="-571500" rtl="0" fontAlgn="base">
              <a:spcBef>
                <a:spcPts val="0"/>
              </a:spcBef>
              <a:spcAft>
                <a:spcPts val="0"/>
              </a:spcAft>
              <a:buFont typeface="Arial" panose="020B0604020202020204" pitchFamily="34" charset="0"/>
              <a:buChar char="•"/>
            </a:pPr>
            <a:endParaRPr lang="en-US" sz="4500" b="0" i="0" u="none" strike="noStrike" dirty="0">
              <a:solidFill>
                <a:srgbClr val="000000"/>
              </a:solidFill>
              <a:effectLst/>
              <a:latin typeface="Arial" charset="0"/>
            </a:endParaRPr>
          </a:p>
          <a:p>
            <a:pPr marL="571500" indent="-571500" rtl="0" fontAlgn="base">
              <a:spcBef>
                <a:spcPts val="0"/>
              </a:spcBef>
              <a:spcAft>
                <a:spcPts val="0"/>
              </a:spcAft>
              <a:buFont typeface="Arial" panose="020B0604020202020204" pitchFamily="34" charset="0"/>
              <a:buChar char="•"/>
            </a:pPr>
            <a:endParaRPr lang="en-US" sz="4500" dirty="0">
              <a:solidFill>
                <a:srgbClr val="000000"/>
              </a:solidFill>
              <a:latin typeface="Arial" charset="0"/>
            </a:endParaRPr>
          </a:p>
          <a:p>
            <a:pPr marL="571500" indent="-571500" rtl="0" fontAlgn="base">
              <a:spcBef>
                <a:spcPts val="0"/>
              </a:spcBef>
              <a:spcAft>
                <a:spcPts val="0"/>
              </a:spcAft>
              <a:buFont typeface="Arial" panose="020B0604020202020204" pitchFamily="34" charset="0"/>
              <a:buChar char="•"/>
            </a:pPr>
            <a:endParaRPr lang="en-US" sz="4500" b="0" i="0" u="none" strike="noStrike" dirty="0">
              <a:solidFill>
                <a:srgbClr val="000000"/>
              </a:solidFill>
              <a:effectLst/>
              <a:latin typeface="Arial" charset="0"/>
            </a:endParaRPr>
          </a:p>
          <a:p>
            <a:pPr marL="571500" indent="-571500" rtl="0" fontAlgn="base">
              <a:spcBef>
                <a:spcPts val="0"/>
              </a:spcBef>
              <a:spcAft>
                <a:spcPts val="0"/>
              </a:spcAft>
              <a:buFont typeface="Arial" panose="020B0604020202020204" pitchFamily="34" charset="0"/>
              <a:buChar char="•"/>
            </a:pPr>
            <a:endParaRPr lang="en-US" sz="4500" dirty="0">
              <a:solidFill>
                <a:srgbClr val="000000"/>
              </a:solidFill>
              <a:latin typeface="Arial" charset="0"/>
            </a:endParaRPr>
          </a:p>
          <a:p>
            <a:pPr marL="571500" indent="-571500" rtl="0" fontAlgn="base">
              <a:spcBef>
                <a:spcPts val="0"/>
              </a:spcBef>
              <a:spcAft>
                <a:spcPts val="0"/>
              </a:spcAft>
              <a:buFont typeface="Arial" panose="020B0604020202020204" pitchFamily="34" charset="0"/>
              <a:buChar char="•"/>
            </a:pPr>
            <a:endParaRPr lang="en-US" sz="4500" b="0" i="0" u="none" strike="noStrike" dirty="0">
              <a:solidFill>
                <a:srgbClr val="000000"/>
              </a:solidFill>
              <a:effectLst/>
              <a:latin typeface="Arial" charset="0"/>
            </a:endParaRPr>
          </a:p>
          <a:p>
            <a:pPr marL="571500" indent="-571500" rtl="0" fontAlgn="base">
              <a:spcBef>
                <a:spcPts val="0"/>
              </a:spcBef>
              <a:spcAft>
                <a:spcPts val="0"/>
              </a:spcAft>
              <a:buFont typeface="Arial" panose="020B0604020202020204" pitchFamily="34" charset="0"/>
              <a:buChar char="•"/>
            </a:pPr>
            <a:endParaRPr lang="en-US" sz="4500" dirty="0">
              <a:solidFill>
                <a:srgbClr val="000000"/>
              </a:solidFill>
              <a:latin typeface="Arial" charset="0"/>
            </a:endParaRPr>
          </a:p>
          <a:p>
            <a:pPr marL="571500" indent="-571500" rtl="0" fontAlgn="base">
              <a:spcBef>
                <a:spcPts val="0"/>
              </a:spcBef>
              <a:spcAft>
                <a:spcPts val="0"/>
              </a:spcAft>
              <a:buFont typeface="Arial" panose="020B0604020202020204" pitchFamily="34" charset="0"/>
              <a:buChar char="•"/>
            </a:pPr>
            <a:endParaRPr lang="en-US" sz="4500" b="0" i="0" u="none" strike="noStrike" dirty="0">
              <a:solidFill>
                <a:srgbClr val="000000"/>
              </a:solidFill>
              <a:effectLst/>
              <a:latin typeface="Arial" charset="0"/>
            </a:endParaRP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24963</TotalTime>
  <Words>716</Words>
  <Application>Microsoft Macintosh PowerPoint</Application>
  <PresentationFormat>Custom</PresentationFormat>
  <Paragraphs>77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Times</vt:lpstr>
      <vt:lpstr>Times New Roman</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SONY CUSTOMER</dc:creator>
  <cp:lastModifiedBy>Jaswal, Vikram (vj8n)</cp:lastModifiedBy>
  <cp:revision>613</cp:revision>
  <cp:lastPrinted>2014-04-21T00:42:26Z</cp:lastPrinted>
  <dcterms:created xsi:type="dcterms:W3CDTF">2009-03-17T13:32:31Z</dcterms:created>
  <dcterms:modified xsi:type="dcterms:W3CDTF">2023-09-19T13:16:22Z</dcterms:modified>
</cp:coreProperties>
</file>