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9" r:id="rId2"/>
  </p:sldIdLst>
  <p:sldSz cx="43891200" cy="32918400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8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8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8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8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8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8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8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8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8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08">
          <p15:clr>
            <a:srgbClr val="A4A3A4"/>
          </p15:clr>
        </p15:guide>
        <p15:guide id="3" pos="6920">
          <p15:clr>
            <a:srgbClr val="A4A3A4"/>
          </p15:clr>
        </p15:guide>
        <p15:guide id="4" pos="207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3101"/>
    <a:srgbClr val="FF6600"/>
    <a:srgbClr val="0000FF"/>
    <a:srgbClr val="FF8000"/>
    <a:srgbClr val="F0F1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3051" autoAdjust="0"/>
    <p:restoredTop sz="92604" autoAdjust="0"/>
  </p:normalViewPr>
  <p:slideViewPr>
    <p:cSldViewPr snapToGrid="0">
      <p:cViewPr varScale="1">
        <p:scale>
          <a:sx n="16" d="100"/>
          <a:sy n="16" d="100"/>
        </p:scale>
        <p:origin x="1228" y="56"/>
      </p:cViewPr>
      <p:guideLst>
        <p:guide orient="horz" pos="10368"/>
        <p:guide pos="13808"/>
        <p:guide pos="6920"/>
        <p:guide pos="207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notesViewPr>
    <p:cSldViewPr snapToGrid="0">
      <p:cViewPr varScale="1">
        <p:scale>
          <a:sx n="13" d="100"/>
          <a:sy n="13" d="100"/>
        </p:scale>
        <p:origin x="-1376" y="-184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338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2723" tIns="41362" rIns="82723" bIns="41362" numCol="1" anchor="t" anchorCtr="0" compatLnSpc="1">
            <a:prstTxWarp prst="textNoShape">
              <a:avLst/>
            </a:prstTxWarp>
          </a:bodyPr>
          <a:lstStyle>
            <a:lvl1pPr defTabSz="827115">
              <a:defRPr sz="1100">
                <a:latin typeface="Times New Roman" pitchFamily="-111" charset="0"/>
                <a:ea typeface="ＭＳ Ｐゴシック" pitchFamily="-11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3387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2723" tIns="41362" rIns="82723" bIns="41362" numCol="1" anchor="t" anchorCtr="0" compatLnSpc="1">
            <a:prstTxWarp prst="textNoShape">
              <a:avLst/>
            </a:prstTxWarp>
          </a:bodyPr>
          <a:lstStyle>
            <a:lvl1pPr algn="r" defTabSz="827115">
              <a:defRPr sz="1100">
                <a:latin typeface="Times New Roman" pitchFamily="-111" charset="0"/>
                <a:ea typeface="ＭＳ Ｐゴシック" pitchFamily="-11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73388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2723" tIns="41362" rIns="82723" bIns="41362" numCol="1" anchor="b" anchorCtr="0" compatLnSpc="1">
            <a:prstTxWarp prst="textNoShape">
              <a:avLst/>
            </a:prstTxWarp>
          </a:bodyPr>
          <a:lstStyle>
            <a:lvl1pPr defTabSz="827115">
              <a:defRPr sz="1100">
                <a:latin typeface="Times New Roman" pitchFamily="-111" charset="0"/>
                <a:ea typeface="ＭＳ Ｐゴシック" pitchFamily="-11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31263"/>
            <a:ext cx="2973387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2723" tIns="41362" rIns="82723" bIns="41362" numCol="1" anchor="b" anchorCtr="0" compatLnSpc="1">
            <a:prstTxWarp prst="textNoShape">
              <a:avLst/>
            </a:prstTxWarp>
          </a:bodyPr>
          <a:lstStyle>
            <a:lvl1pPr algn="r" defTabSz="827088">
              <a:defRPr sz="1100">
                <a:cs typeface="ＭＳ Ｐゴシック" charset="0"/>
              </a:defRPr>
            </a:lvl1pPr>
          </a:lstStyle>
          <a:p>
            <a:pPr>
              <a:defRPr/>
            </a:pPr>
            <a:fld id="{88138B5C-4DA2-CA41-95AD-4829E115D7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2948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38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677" tIns="10339" rIns="20677" bIns="10339" numCol="1" anchor="t" anchorCtr="0" compatLnSpc="1">
            <a:prstTxWarp prst="textNoShape">
              <a:avLst/>
            </a:prstTxWarp>
          </a:bodyPr>
          <a:lstStyle>
            <a:lvl1pPr defTabSz="206779">
              <a:defRPr sz="300">
                <a:latin typeface="Times" pitchFamily="-111" charset="0"/>
                <a:ea typeface="ＭＳ Ｐゴシック" pitchFamily="-11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4138" y="0"/>
            <a:ext cx="29638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677" tIns="10339" rIns="20677" bIns="10339" numCol="1" anchor="t" anchorCtr="0" compatLnSpc="1">
            <a:prstTxWarp prst="textNoShape">
              <a:avLst/>
            </a:prstTxWarp>
          </a:bodyPr>
          <a:lstStyle>
            <a:lvl1pPr algn="r" defTabSz="206779">
              <a:defRPr sz="300">
                <a:latin typeface="Times" pitchFamily="-111" charset="0"/>
                <a:ea typeface="ＭＳ Ｐゴシック" pitchFamily="-11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98550" y="695325"/>
            <a:ext cx="4660900" cy="34956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410075"/>
            <a:ext cx="503555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677" tIns="10339" rIns="20677" bIns="103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9200"/>
            <a:ext cx="29638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677" tIns="10339" rIns="20677" bIns="10339" numCol="1" anchor="b" anchorCtr="0" compatLnSpc="1">
            <a:prstTxWarp prst="textNoShape">
              <a:avLst/>
            </a:prstTxWarp>
          </a:bodyPr>
          <a:lstStyle>
            <a:lvl1pPr defTabSz="206779">
              <a:defRPr sz="300">
                <a:latin typeface="Times" pitchFamily="-111" charset="0"/>
                <a:ea typeface="ＭＳ Ｐゴシック" pitchFamily="-11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4138" y="8839200"/>
            <a:ext cx="29638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677" tIns="10339" rIns="20677" bIns="10339" numCol="1" anchor="b" anchorCtr="0" compatLnSpc="1">
            <a:prstTxWarp prst="textNoShape">
              <a:avLst/>
            </a:prstTxWarp>
          </a:bodyPr>
          <a:lstStyle>
            <a:lvl1pPr algn="r" defTabSz="206375">
              <a:defRPr sz="300">
                <a:latin typeface="Times" charset="0"/>
                <a:cs typeface="ＭＳ Ｐゴシック" charset="0"/>
              </a:defRPr>
            </a:lvl1pPr>
          </a:lstStyle>
          <a:p>
            <a:pPr>
              <a:defRPr/>
            </a:pPr>
            <a:fld id="{A444F7A4-25F9-A54C-8C22-AC10BA2FDD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3795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-111" charset="-128"/>
        <a:cs typeface="ＭＳ Ｐゴシック" pitchFamily="-111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206375" eaLnBrk="0" hangingPunct="0"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206375" eaLnBrk="0" hangingPunct="0"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206375" eaLnBrk="0" hangingPunct="0"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206375" eaLnBrk="0" hangingPunct="0"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206375" eaLnBrk="0" hangingPunct="0"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20430749-A9B7-5E47-A2E8-6A2D3B93FB5D}" type="slidenum">
              <a:rPr lang="en-US" sz="300">
                <a:latin typeface="Times" charset="0"/>
              </a:rPr>
              <a:pPr eaLnBrk="1" hangingPunct="1"/>
              <a:t>1</a:t>
            </a:fld>
            <a:endParaRPr lang="en-US" sz="300">
              <a:latin typeface="Times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2475" y="10226675"/>
            <a:ext cx="37306250" cy="70548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363" y="18653125"/>
            <a:ext cx="30724475" cy="84137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453C19-182E-BD40-95E5-E89F4A182F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57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3C5430-7F14-4F43-9B48-B804E8E668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620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273750" y="2925763"/>
            <a:ext cx="9328150" cy="263350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89300" y="2925763"/>
            <a:ext cx="27832050" cy="263350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D48B3B-C967-9D4A-BCF9-157092D1EC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048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3D510E-4BE7-0F43-BE1D-0419826A11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414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0" y="21153438"/>
            <a:ext cx="37307838" cy="653732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0" y="13952538"/>
            <a:ext cx="37307838" cy="72009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45447D-A69E-4144-B2F3-49DAC76EB3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217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89300" y="9509125"/>
            <a:ext cx="18580100" cy="19751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21800" y="9509125"/>
            <a:ext cx="18580100" cy="19751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2D1E64-04A1-4F44-B7FC-709629656B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88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925" y="1317625"/>
            <a:ext cx="39503350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3925" y="7369175"/>
            <a:ext cx="19392900" cy="30702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3925" y="10439400"/>
            <a:ext cx="19392900" cy="18965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438" y="7369175"/>
            <a:ext cx="19400837" cy="30702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438" y="10439400"/>
            <a:ext cx="19400837" cy="18965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5307CA-FC1A-9043-8085-C13F2A121C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88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243DF0-85FA-C449-9373-C62C702E0D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341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EAA39A-A72B-8843-A93B-84D51B7E5C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43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925" y="1311275"/>
            <a:ext cx="14439900" cy="55768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875" y="1311275"/>
            <a:ext cx="24536400" cy="280939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3925" y="6888163"/>
            <a:ext cx="14439900" cy="225171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79A4BC-35AA-6A4E-B824-F09353CF83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791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663" y="23042563"/>
            <a:ext cx="26335037" cy="27209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663" y="2941638"/>
            <a:ext cx="26335037" cy="197500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663" y="25763538"/>
            <a:ext cx="26335037" cy="3862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A958F4-7851-114D-801B-CF6A73AA83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369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89300" y="2925763"/>
            <a:ext cx="37312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65760" tIns="182880" rIns="365760" bIns="18288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89300" y="9509125"/>
            <a:ext cx="37312600" cy="1975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65760" tIns="182880" rIns="365760" bIns="1828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289300" y="29992638"/>
            <a:ext cx="9144000" cy="219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5760" tIns="182880" rIns="365760" bIns="182880" numCol="1" anchor="t" anchorCtr="0" compatLnSpc="1">
            <a:prstTxWarp prst="textNoShape">
              <a:avLst/>
            </a:prstTxWarp>
          </a:bodyPr>
          <a:lstStyle>
            <a:lvl1pPr>
              <a:defRPr sz="5600">
                <a:latin typeface="Times New Roman" pitchFamily="-111" charset="0"/>
                <a:ea typeface="ＭＳ Ｐゴシック" pitchFamily="-11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998700" y="29992638"/>
            <a:ext cx="13893800" cy="219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5760" tIns="182880" rIns="365760" bIns="182880" numCol="1" anchor="t" anchorCtr="0" compatLnSpc="1">
            <a:prstTxWarp prst="textNoShape">
              <a:avLst/>
            </a:prstTxWarp>
          </a:bodyPr>
          <a:lstStyle>
            <a:lvl1pPr algn="ctr">
              <a:defRPr sz="5600">
                <a:latin typeface="Times New Roman" pitchFamily="-111" charset="0"/>
                <a:ea typeface="ＭＳ Ｐゴシック" pitchFamily="-11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1457900" y="29992638"/>
            <a:ext cx="9144000" cy="219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5760" tIns="182880" rIns="365760" bIns="182880" numCol="1" anchor="t" anchorCtr="0" compatLnSpc="1">
            <a:prstTxWarp prst="textNoShape">
              <a:avLst/>
            </a:prstTxWarp>
          </a:bodyPr>
          <a:lstStyle>
            <a:lvl1pPr algn="r">
              <a:defRPr sz="5600">
                <a:cs typeface="ＭＳ Ｐゴシック" charset="0"/>
              </a:defRPr>
            </a:lvl1pPr>
          </a:lstStyle>
          <a:p>
            <a:pPr>
              <a:defRPr/>
            </a:pPr>
            <a:fld id="{E4AF2176-2E04-6446-97BF-FFFC557150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657600" rtl="0" eaLnBrk="0" fontAlgn="base" hangingPunct="0">
        <a:spcBef>
          <a:spcPct val="0"/>
        </a:spcBef>
        <a:spcAft>
          <a:spcPct val="0"/>
        </a:spcAft>
        <a:defRPr sz="17600">
          <a:solidFill>
            <a:schemeClr val="tx2"/>
          </a:solidFill>
          <a:latin typeface="+mj-lt"/>
          <a:ea typeface="ＭＳ Ｐゴシック" pitchFamily="-111" charset="-128"/>
          <a:cs typeface="ＭＳ Ｐゴシック" pitchFamily="-111" charset="-128"/>
        </a:defRPr>
      </a:lvl1pPr>
      <a:lvl2pPr algn="ctr" defTabSz="3657600" rtl="0" eaLnBrk="0" fontAlgn="base" hangingPunct="0">
        <a:spcBef>
          <a:spcPct val="0"/>
        </a:spcBef>
        <a:spcAft>
          <a:spcPct val="0"/>
        </a:spcAft>
        <a:defRPr sz="17600">
          <a:solidFill>
            <a:schemeClr val="tx2"/>
          </a:solidFill>
          <a:latin typeface="Times New Roman" charset="0"/>
          <a:ea typeface="ＭＳ Ｐゴシック" pitchFamily="-111" charset="-128"/>
          <a:cs typeface="ＭＳ Ｐゴシック" pitchFamily="-111" charset="-128"/>
        </a:defRPr>
      </a:lvl2pPr>
      <a:lvl3pPr algn="ctr" defTabSz="3657600" rtl="0" eaLnBrk="0" fontAlgn="base" hangingPunct="0">
        <a:spcBef>
          <a:spcPct val="0"/>
        </a:spcBef>
        <a:spcAft>
          <a:spcPct val="0"/>
        </a:spcAft>
        <a:defRPr sz="17600">
          <a:solidFill>
            <a:schemeClr val="tx2"/>
          </a:solidFill>
          <a:latin typeface="Times New Roman" charset="0"/>
          <a:ea typeface="ＭＳ Ｐゴシック" pitchFamily="-111" charset="-128"/>
          <a:cs typeface="ＭＳ Ｐゴシック" pitchFamily="-111" charset="-128"/>
        </a:defRPr>
      </a:lvl3pPr>
      <a:lvl4pPr algn="ctr" defTabSz="3657600" rtl="0" eaLnBrk="0" fontAlgn="base" hangingPunct="0">
        <a:spcBef>
          <a:spcPct val="0"/>
        </a:spcBef>
        <a:spcAft>
          <a:spcPct val="0"/>
        </a:spcAft>
        <a:defRPr sz="17600">
          <a:solidFill>
            <a:schemeClr val="tx2"/>
          </a:solidFill>
          <a:latin typeface="Times New Roman" charset="0"/>
          <a:ea typeface="ＭＳ Ｐゴシック" pitchFamily="-111" charset="-128"/>
          <a:cs typeface="ＭＳ Ｐゴシック" pitchFamily="-111" charset="-128"/>
        </a:defRPr>
      </a:lvl4pPr>
      <a:lvl5pPr algn="ctr" defTabSz="3657600" rtl="0" eaLnBrk="0" fontAlgn="base" hangingPunct="0">
        <a:spcBef>
          <a:spcPct val="0"/>
        </a:spcBef>
        <a:spcAft>
          <a:spcPct val="0"/>
        </a:spcAft>
        <a:defRPr sz="17600">
          <a:solidFill>
            <a:schemeClr val="tx2"/>
          </a:solidFill>
          <a:latin typeface="Times New Roman" charset="0"/>
          <a:ea typeface="ＭＳ Ｐゴシック" pitchFamily="-111" charset="-128"/>
          <a:cs typeface="ＭＳ Ｐゴシック" pitchFamily="-111" charset="-128"/>
        </a:defRPr>
      </a:lvl5pPr>
      <a:lvl6pPr marL="457200" algn="ctr" defTabSz="3657600" rtl="0" fontAlgn="base">
        <a:spcBef>
          <a:spcPct val="0"/>
        </a:spcBef>
        <a:spcAft>
          <a:spcPct val="0"/>
        </a:spcAft>
        <a:defRPr sz="17600">
          <a:solidFill>
            <a:schemeClr val="tx2"/>
          </a:solidFill>
          <a:latin typeface="Times New Roman" charset="0"/>
        </a:defRPr>
      </a:lvl6pPr>
      <a:lvl7pPr marL="914400" algn="ctr" defTabSz="3657600" rtl="0" fontAlgn="base">
        <a:spcBef>
          <a:spcPct val="0"/>
        </a:spcBef>
        <a:spcAft>
          <a:spcPct val="0"/>
        </a:spcAft>
        <a:defRPr sz="17600">
          <a:solidFill>
            <a:schemeClr val="tx2"/>
          </a:solidFill>
          <a:latin typeface="Times New Roman" charset="0"/>
        </a:defRPr>
      </a:lvl7pPr>
      <a:lvl8pPr marL="1371600" algn="ctr" defTabSz="3657600" rtl="0" fontAlgn="base">
        <a:spcBef>
          <a:spcPct val="0"/>
        </a:spcBef>
        <a:spcAft>
          <a:spcPct val="0"/>
        </a:spcAft>
        <a:defRPr sz="17600">
          <a:solidFill>
            <a:schemeClr val="tx2"/>
          </a:solidFill>
          <a:latin typeface="Times New Roman" charset="0"/>
        </a:defRPr>
      </a:lvl8pPr>
      <a:lvl9pPr marL="1828800" algn="ctr" defTabSz="3657600" rtl="0" fontAlgn="base">
        <a:spcBef>
          <a:spcPct val="0"/>
        </a:spcBef>
        <a:spcAft>
          <a:spcPct val="0"/>
        </a:spcAft>
        <a:defRPr sz="17600">
          <a:solidFill>
            <a:schemeClr val="tx2"/>
          </a:solidFill>
          <a:latin typeface="Times New Roman" charset="0"/>
        </a:defRPr>
      </a:lvl9pPr>
    </p:titleStyle>
    <p:bodyStyle>
      <a:lvl1pPr marL="1371600" indent="-1371600" algn="l" defTabSz="3657600" rtl="0" eaLnBrk="0" fontAlgn="base" hangingPunct="0">
        <a:spcBef>
          <a:spcPct val="20000"/>
        </a:spcBef>
        <a:spcAft>
          <a:spcPct val="0"/>
        </a:spcAft>
        <a:buChar char="•"/>
        <a:defRPr sz="12800">
          <a:solidFill>
            <a:schemeClr val="tx1"/>
          </a:solidFill>
          <a:latin typeface="+mn-lt"/>
          <a:ea typeface="ＭＳ Ｐゴシック" pitchFamily="-111" charset="-128"/>
          <a:cs typeface="ＭＳ Ｐゴシック" pitchFamily="-111" charset="-128"/>
        </a:defRPr>
      </a:lvl1pPr>
      <a:lvl2pPr marL="2971800" indent="-1143000" algn="l" defTabSz="3657600" rtl="0" eaLnBrk="0" fontAlgn="base" hangingPunct="0">
        <a:spcBef>
          <a:spcPct val="20000"/>
        </a:spcBef>
        <a:spcAft>
          <a:spcPct val="0"/>
        </a:spcAft>
        <a:buChar char="–"/>
        <a:defRPr sz="11200">
          <a:solidFill>
            <a:schemeClr val="tx1"/>
          </a:solidFill>
          <a:latin typeface="+mn-lt"/>
          <a:ea typeface="ＭＳ Ｐゴシック" charset="-128"/>
        </a:defRPr>
      </a:lvl2pPr>
      <a:lvl3pPr marL="4572000" indent="-914400" algn="l" defTabSz="3657600" rtl="0" eaLnBrk="0" fontAlgn="base" hangingPunct="0">
        <a:spcBef>
          <a:spcPct val="20000"/>
        </a:spcBef>
        <a:spcAft>
          <a:spcPct val="0"/>
        </a:spcAft>
        <a:buChar char="•"/>
        <a:defRPr sz="9600">
          <a:solidFill>
            <a:schemeClr val="tx1"/>
          </a:solidFill>
          <a:latin typeface="+mn-lt"/>
          <a:ea typeface="ＭＳ Ｐゴシック" charset="-128"/>
        </a:defRPr>
      </a:lvl3pPr>
      <a:lvl4pPr marL="6400800" indent="-914400" algn="l" defTabSz="3657600" rtl="0" eaLnBrk="0" fontAlgn="base" hangingPunct="0">
        <a:spcBef>
          <a:spcPct val="20000"/>
        </a:spcBef>
        <a:spcAft>
          <a:spcPct val="0"/>
        </a:spcAft>
        <a:buChar char="–"/>
        <a:defRPr sz="8000">
          <a:solidFill>
            <a:schemeClr val="tx1"/>
          </a:solidFill>
          <a:latin typeface="+mn-lt"/>
          <a:ea typeface="ＭＳ Ｐゴシック" charset="-128"/>
        </a:defRPr>
      </a:lvl4pPr>
      <a:lvl5pPr marL="8229600" indent="-914400" algn="l" defTabSz="3657600" rtl="0" eaLnBrk="0" fontAlgn="base" hangingPunct="0">
        <a:spcBef>
          <a:spcPct val="20000"/>
        </a:spcBef>
        <a:spcAft>
          <a:spcPct val="0"/>
        </a:spcAft>
        <a:buChar char="»"/>
        <a:defRPr sz="8000">
          <a:solidFill>
            <a:schemeClr val="tx1"/>
          </a:solidFill>
          <a:latin typeface="+mn-lt"/>
          <a:ea typeface="ＭＳ Ｐゴシック" charset="-128"/>
        </a:defRPr>
      </a:lvl5pPr>
      <a:lvl6pPr marL="8686800" indent="-914400" algn="l" defTabSz="3657600" rtl="0" fontAlgn="base">
        <a:spcBef>
          <a:spcPct val="20000"/>
        </a:spcBef>
        <a:spcAft>
          <a:spcPct val="0"/>
        </a:spcAft>
        <a:buChar char="»"/>
        <a:defRPr sz="8000">
          <a:solidFill>
            <a:schemeClr val="tx1"/>
          </a:solidFill>
          <a:latin typeface="+mn-lt"/>
          <a:ea typeface="ＭＳ Ｐゴシック" charset="-128"/>
        </a:defRPr>
      </a:lvl6pPr>
      <a:lvl7pPr marL="9144000" indent="-914400" algn="l" defTabSz="3657600" rtl="0" fontAlgn="base">
        <a:spcBef>
          <a:spcPct val="20000"/>
        </a:spcBef>
        <a:spcAft>
          <a:spcPct val="0"/>
        </a:spcAft>
        <a:buChar char="»"/>
        <a:defRPr sz="8000">
          <a:solidFill>
            <a:schemeClr val="tx1"/>
          </a:solidFill>
          <a:latin typeface="+mn-lt"/>
          <a:ea typeface="ＭＳ Ｐゴシック" charset="-128"/>
        </a:defRPr>
      </a:lvl7pPr>
      <a:lvl8pPr marL="9601200" indent="-914400" algn="l" defTabSz="3657600" rtl="0" fontAlgn="base">
        <a:spcBef>
          <a:spcPct val="20000"/>
        </a:spcBef>
        <a:spcAft>
          <a:spcPct val="0"/>
        </a:spcAft>
        <a:buChar char="»"/>
        <a:defRPr sz="8000">
          <a:solidFill>
            <a:schemeClr val="tx1"/>
          </a:solidFill>
          <a:latin typeface="+mn-lt"/>
          <a:ea typeface="ＭＳ Ｐゴシック" charset="-128"/>
        </a:defRPr>
      </a:lvl8pPr>
      <a:lvl9pPr marL="10058400" indent="-914400" algn="l" defTabSz="3657600" rtl="0" fontAlgn="base">
        <a:spcBef>
          <a:spcPct val="20000"/>
        </a:spcBef>
        <a:spcAft>
          <a:spcPct val="0"/>
        </a:spcAft>
        <a:buChar char="»"/>
        <a:defRPr sz="8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6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Text Box 21"/>
          <p:cNvSpPr txBox="1">
            <a:spLocks noChangeArrowheads="1"/>
          </p:cNvSpPr>
          <p:nvPr/>
        </p:nvSpPr>
        <p:spPr bwMode="auto">
          <a:xfrm>
            <a:off x="254000" y="488950"/>
            <a:ext cx="43230800" cy="457048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/>
            <a:endParaRPr lang="en-US" sz="3600" b="1" dirty="0">
              <a:solidFill>
                <a:srgbClr val="0000FF"/>
              </a:solidFill>
              <a:latin typeface="Arial" charset="0"/>
            </a:endParaRPr>
          </a:p>
          <a:p>
            <a:pPr algn="ctr" eaLnBrk="1" hangingPunct="1"/>
            <a:r>
              <a:rPr lang="en-US" b="1" dirty="0">
                <a:solidFill>
                  <a:srgbClr val="0000FF"/>
                </a:solidFill>
                <a:latin typeface="Arial" charset="0"/>
              </a:rPr>
              <a:t>Textbooks Write More Positively About Autism Over Time</a:t>
            </a:r>
            <a:endParaRPr lang="en-US" altLang="ja-JP" b="1" dirty="0">
              <a:solidFill>
                <a:srgbClr val="0000FF"/>
              </a:solidFill>
              <a:latin typeface="Arial" charset="0"/>
            </a:endParaRPr>
          </a:p>
          <a:p>
            <a:pPr algn="ctr" eaLnBrk="1" hangingPunct="1"/>
            <a:endParaRPr lang="en-US" altLang="ja-JP" sz="6000" b="1" dirty="0">
              <a:solidFill>
                <a:srgbClr val="0000FF"/>
              </a:solidFill>
              <a:latin typeface="Arial" charset="0"/>
            </a:endParaRPr>
          </a:p>
          <a:p>
            <a:pPr algn="ctr" eaLnBrk="1" hangingPunct="1"/>
            <a:endParaRPr lang="en-US" sz="2800" dirty="0">
              <a:latin typeface="Arial" charset="0"/>
            </a:endParaRPr>
          </a:p>
          <a:p>
            <a:pPr algn="ctr" eaLnBrk="1" hangingPunct="1"/>
            <a:endParaRPr lang="en-US" sz="2800" dirty="0">
              <a:latin typeface="Arial" charset="0"/>
            </a:endParaRPr>
          </a:p>
          <a:p>
            <a:pPr algn="ctr" eaLnBrk="1" hangingPunct="1"/>
            <a:r>
              <a:rPr lang="en-US" sz="5500" dirty="0">
                <a:latin typeface="Arial" charset="0"/>
              </a:rPr>
              <a:t>        </a:t>
            </a:r>
            <a:endParaRPr lang="en-US" sz="4800" dirty="0">
              <a:latin typeface="Arial" charset="0"/>
            </a:endParaRPr>
          </a:p>
        </p:txBody>
      </p:sp>
      <p:pic>
        <p:nvPicPr>
          <p:cNvPr id="15365" name="Picture 509" descr="rolg_blueseal_sc.fh.tif                                        00033A04Macintosh HD                   B5E539BA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758825"/>
            <a:ext cx="3840163" cy="378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7" name="Text Box 176"/>
          <p:cNvSpPr txBox="1">
            <a:spLocks noChangeArrowheads="1"/>
          </p:cNvSpPr>
          <p:nvPr/>
        </p:nvSpPr>
        <p:spPr bwMode="auto">
          <a:xfrm>
            <a:off x="254000" y="5311505"/>
            <a:ext cx="14490700" cy="1219872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6400" b="1" dirty="0">
                <a:solidFill>
                  <a:srgbClr val="0000FF"/>
                </a:solidFill>
                <a:latin typeface="Arial" charset="0"/>
              </a:rPr>
              <a:t>Introduction</a:t>
            </a:r>
          </a:p>
          <a:p>
            <a:pPr marL="685800" indent="-68580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en-US" sz="4500" dirty="0">
                <a:latin typeface="Arial" charset="0"/>
              </a:rPr>
              <a:t>Both </a:t>
            </a:r>
            <a:r>
              <a:rPr lang="en-US" sz="4500" b="1" dirty="0">
                <a:latin typeface="Arial" charset="0"/>
              </a:rPr>
              <a:t>autistic</a:t>
            </a:r>
            <a:r>
              <a:rPr lang="en-US" sz="4500" dirty="0">
                <a:latin typeface="Arial" charset="0"/>
              </a:rPr>
              <a:t> and </a:t>
            </a:r>
            <a:r>
              <a:rPr lang="en-US" sz="4500" b="1" dirty="0">
                <a:latin typeface="Arial" charset="0"/>
              </a:rPr>
              <a:t>transgender</a:t>
            </a:r>
            <a:r>
              <a:rPr lang="en-US" sz="4500" dirty="0">
                <a:latin typeface="Arial" charset="0"/>
              </a:rPr>
              <a:t> people are heavily </a:t>
            </a:r>
            <a:r>
              <a:rPr lang="en-US" sz="4500" b="1" dirty="0">
                <a:latin typeface="Arial" charset="0"/>
              </a:rPr>
              <a:t>stigmatized</a:t>
            </a:r>
            <a:r>
              <a:rPr lang="en-US" sz="4500" dirty="0">
                <a:latin typeface="Arial" charset="0"/>
              </a:rPr>
              <a:t> in society. </a:t>
            </a:r>
          </a:p>
          <a:p>
            <a:pPr marL="685800" indent="-68580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en-US" sz="4500" b="1" dirty="0">
                <a:latin typeface="Arial" charset="0"/>
              </a:rPr>
              <a:t>Sentiment</a:t>
            </a:r>
            <a:r>
              <a:rPr lang="en-US" sz="4500" dirty="0">
                <a:latin typeface="Arial" charset="0"/>
              </a:rPr>
              <a:t> is how </a:t>
            </a:r>
            <a:r>
              <a:rPr lang="en-US" sz="4500" b="1" dirty="0">
                <a:latin typeface="Arial" charset="0"/>
              </a:rPr>
              <a:t>positive</a:t>
            </a:r>
            <a:r>
              <a:rPr lang="en-US" sz="4500" dirty="0">
                <a:latin typeface="Arial" charset="0"/>
              </a:rPr>
              <a:t> or </a:t>
            </a:r>
            <a:r>
              <a:rPr lang="en-US" sz="4500" b="1" dirty="0">
                <a:latin typeface="Arial" charset="0"/>
              </a:rPr>
              <a:t>negative</a:t>
            </a:r>
            <a:r>
              <a:rPr lang="en-US" sz="4500" dirty="0">
                <a:latin typeface="Arial" charset="0"/>
              </a:rPr>
              <a:t> one views a subject. </a:t>
            </a:r>
          </a:p>
          <a:p>
            <a:pPr marL="685800" indent="-68580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en-US" sz="4500" dirty="0">
                <a:latin typeface="Arial" charset="0"/>
              </a:rPr>
              <a:t>Educational </a:t>
            </a:r>
            <a:r>
              <a:rPr lang="en-US" sz="4500" b="1" dirty="0">
                <a:latin typeface="Arial" charset="0"/>
              </a:rPr>
              <a:t>textbooks</a:t>
            </a:r>
            <a:r>
              <a:rPr lang="en-US" sz="4500" dirty="0">
                <a:latin typeface="Arial" charset="0"/>
              </a:rPr>
              <a:t> </a:t>
            </a:r>
            <a:r>
              <a:rPr lang="en-US" sz="4500" b="1" dirty="0">
                <a:latin typeface="Arial" charset="0"/>
              </a:rPr>
              <a:t>reflect</a:t>
            </a:r>
            <a:r>
              <a:rPr lang="en-US" sz="4500" dirty="0">
                <a:latin typeface="Arial" charset="0"/>
              </a:rPr>
              <a:t> societal sentiments, and have the </a:t>
            </a:r>
            <a:r>
              <a:rPr lang="en-US" sz="4500" b="1" dirty="0">
                <a:latin typeface="Arial" charset="0"/>
              </a:rPr>
              <a:t>power</a:t>
            </a:r>
            <a:r>
              <a:rPr lang="en-US" sz="4500" dirty="0">
                <a:latin typeface="Arial" charset="0"/>
              </a:rPr>
              <a:t> to </a:t>
            </a:r>
            <a:r>
              <a:rPr lang="en-US" sz="4500" b="1" dirty="0">
                <a:latin typeface="Arial" charset="0"/>
              </a:rPr>
              <a:t>affect</a:t>
            </a:r>
            <a:r>
              <a:rPr lang="en-US" sz="4500" dirty="0">
                <a:latin typeface="Arial" charset="0"/>
              </a:rPr>
              <a:t> the sentiments of future professionals working with these populations.</a:t>
            </a:r>
          </a:p>
          <a:p>
            <a:pPr marL="685800" indent="-68580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en-US" sz="4500" b="1" dirty="0">
                <a:latin typeface="Arial" charset="0"/>
              </a:rPr>
              <a:t>Sentiment analysis </a:t>
            </a:r>
            <a:r>
              <a:rPr lang="en-US" sz="4500" dirty="0">
                <a:latin typeface="Arial" charset="0"/>
              </a:rPr>
              <a:t>is a </a:t>
            </a:r>
            <a:r>
              <a:rPr lang="en-US" sz="4500" b="1" dirty="0">
                <a:latin typeface="Arial" charset="0"/>
              </a:rPr>
              <a:t>computational</a:t>
            </a:r>
            <a:r>
              <a:rPr lang="en-US" sz="4500" dirty="0">
                <a:latin typeface="Arial" charset="0"/>
              </a:rPr>
              <a:t> method used to </a:t>
            </a:r>
            <a:r>
              <a:rPr lang="en-US" sz="4500" b="1" dirty="0">
                <a:latin typeface="Arial" charset="0"/>
              </a:rPr>
              <a:t>systematically</a:t>
            </a:r>
            <a:r>
              <a:rPr lang="en-US" sz="4500" dirty="0">
                <a:latin typeface="Arial" charset="0"/>
              </a:rPr>
              <a:t> determine the sentiment of a text. </a:t>
            </a:r>
            <a:endParaRPr lang="en-US" sz="4500" b="1" dirty="0">
              <a:latin typeface="Arial" charset="0"/>
            </a:endParaRPr>
          </a:p>
          <a:p>
            <a:pPr marL="685800" indent="-68580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en-US" sz="4500" dirty="0">
                <a:latin typeface="Arial" charset="0"/>
              </a:rPr>
              <a:t>Using sentiment analysis, we explored textbook sentiment regarding autistic and transgender people, both by </a:t>
            </a:r>
            <a:r>
              <a:rPr lang="en-US" sz="4500" b="1" dirty="0">
                <a:latin typeface="Arial" charset="0"/>
              </a:rPr>
              <a:t>subfield</a:t>
            </a:r>
            <a:r>
              <a:rPr lang="en-US" sz="4500" dirty="0">
                <a:latin typeface="Arial" charset="0"/>
              </a:rPr>
              <a:t> and across </a:t>
            </a:r>
            <a:r>
              <a:rPr lang="en-US" sz="4500" b="1" dirty="0">
                <a:latin typeface="Arial" charset="0"/>
              </a:rPr>
              <a:t>time</a:t>
            </a:r>
            <a:r>
              <a:rPr lang="en-US" sz="4500" dirty="0">
                <a:latin typeface="Arial" charset="0"/>
              </a:rPr>
              <a:t>. </a:t>
            </a:r>
            <a:endParaRPr lang="en-US" sz="800" dirty="0">
              <a:latin typeface="Arial" charset="0"/>
            </a:endParaRPr>
          </a:p>
          <a:p>
            <a:pPr marL="137160" eaLnBrk="1" hangingPunct="1">
              <a:lnSpc>
                <a:spcPct val="90000"/>
              </a:lnSpc>
              <a:defRPr/>
            </a:pPr>
            <a:endParaRPr lang="en-US" sz="1400" dirty="0">
              <a:latin typeface="Arial" charset="0"/>
            </a:endParaRPr>
          </a:p>
          <a:p>
            <a:pPr marL="137160" eaLnBrk="1" hangingPunct="1">
              <a:lnSpc>
                <a:spcPct val="90000"/>
              </a:lnSpc>
              <a:defRPr/>
            </a:pPr>
            <a:endParaRPr lang="en-US" sz="1400" dirty="0">
              <a:latin typeface="Arial" charset="0"/>
            </a:endParaRPr>
          </a:p>
        </p:txBody>
      </p:sp>
      <p:sp>
        <p:nvSpPr>
          <p:cNvPr id="15411" name="TextBox 57"/>
          <p:cNvSpPr txBox="1">
            <a:spLocks noChangeArrowheads="1"/>
          </p:cNvSpPr>
          <p:nvPr/>
        </p:nvSpPr>
        <p:spPr bwMode="auto">
          <a:xfrm>
            <a:off x="16115191" y="2789099"/>
            <a:ext cx="11803744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5400" b="1" dirty="0">
                <a:solidFill>
                  <a:srgbClr val="000000"/>
                </a:solidFill>
                <a:latin typeface="Arial" charset="0"/>
              </a:rPr>
              <a:t>Student: Alexander Maksiaev</a:t>
            </a:r>
          </a:p>
          <a:p>
            <a:pPr eaLnBrk="1" hangingPunct="1"/>
            <a:r>
              <a:rPr lang="en-US" sz="5400" b="1" dirty="0">
                <a:solidFill>
                  <a:srgbClr val="000000"/>
                </a:solidFill>
                <a:latin typeface="Arial" charset="0"/>
              </a:rPr>
              <a:t>Primary Advisor: Dr. Vikram </a:t>
            </a:r>
            <a:r>
              <a:rPr lang="en-US" sz="5400" b="1" dirty="0" err="1">
                <a:solidFill>
                  <a:srgbClr val="000000"/>
                </a:solidFill>
                <a:latin typeface="Arial" charset="0"/>
              </a:rPr>
              <a:t>Jaswal</a:t>
            </a:r>
            <a:endParaRPr lang="en-US" sz="5400" b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" name="Text Box 176">
            <a:extLst>
              <a:ext uri="{FF2B5EF4-FFF2-40B4-BE49-F238E27FC236}">
                <a16:creationId xmlns:a16="http://schemas.microsoft.com/office/drawing/2014/main" id="{58E136A7-7CB0-5A90-DFD7-981FC97640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001" y="17762302"/>
            <a:ext cx="14490700" cy="1135233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6400" b="1" dirty="0">
                <a:solidFill>
                  <a:srgbClr val="0000FF"/>
                </a:solidFill>
                <a:latin typeface="Arial" charset="0"/>
              </a:rPr>
              <a:t>Results: Fields (Autism)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US" sz="4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571500" indent="-5715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45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Abnormal psychology </a:t>
            </a:r>
            <a:r>
              <a:rPr lang="en-US" sz="45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textbooks spok</a:t>
            </a:r>
            <a:r>
              <a:rPr lang="en-US" sz="4500" dirty="0">
                <a:solidFill>
                  <a:srgbClr val="000000"/>
                </a:solidFill>
                <a:latin typeface="Arial" panose="020B0604020202020204" pitchFamily="34" charset="0"/>
              </a:rPr>
              <a:t>e about autism most </a:t>
            </a:r>
            <a:r>
              <a:rPr lang="en-US" sz="4500" b="1" dirty="0">
                <a:solidFill>
                  <a:srgbClr val="000000"/>
                </a:solidFill>
                <a:latin typeface="Arial" panose="020B0604020202020204" pitchFamily="34" charset="0"/>
              </a:rPr>
              <a:t>negatively.</a:t>
            </a:r>
          </a:p>
          <a:p>
            <a:pPr marL="571500" indent="-5715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4500" b="1" dirty="0">
                <a:solidFill>
                  <a:srgbClr val="000000"/>
                </a:solidFill>
                <a:latin typeface="Arial" panose="020B0604020202020204" pitchFamily="34" charset="0"/>
              </a:rPr>
              <a:t>Special education </a:t>
            </a:r>
            <a:r>
              <a:rPr lang="en-US" sz="4500" dirty="0">
                <a:solidFill>
                  <a:srgbClr val="000000"/>
                </a:solidFill>
                <a:latin typeface="Arial" panose="020B0604020202020204" pitchFamily="34" charset="0"/>
              </a:rPr>
              <a:t>textbooks spoke about autism most </a:t>
            </a:r>
            <a:r>
              <a:rPr lang="en-US" sz="4500" b="1" dirty="0">
                <a:solidFill>
                  <a:srgbClr val="000000"/>
                </a:solidFill>
                <a:latin typeface="Arial" panose="020B0604020202020204" pitchFamily="34" charset="0"/>
              </a:rPr>
              <a:t>positively. </a:t>
            </a:r>
          </a:p>
          <a:p>
            <a:pPr marL="571500" indent="-5715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45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571500" indent="-5715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45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571500" indent="-5715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45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US" sz="45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US" sz="45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US" sz="45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US" sz="45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571500" indent="-5715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45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137160" eaLnBrk="1" hangingPunct="1">
              <a:lnSpc>
                <a:spcPct val="90000"/>
              </a:lnSpc>
              <a:defRPr/>
            </a:pPr>
            <a:endParaRPr lang="en-US" sz="4500" dirty="0">
              <a:latin typeface="Arial" charset="0"/>
            </a:endParaRPr>
          </a:p>
          <a:p>
            <a:pPr marL="137160" eaLnBrk="1" hangingPunct="1">
              <a:lnSpc>
                <a:spcPct val="90000"/>
              </a:lnSpc>
              <a:defRPr/>
            </a:pPr>
            <a:endParaRPr lang="en-US" sz="1400" dirty="0">
              <a:latin typeface="Arial" charset="0"/>
            </a:endParaRPr>
          </a:p>
          <a:p>
            <a:pPr marL="422910" indent="-285750" eaLnBrk="1" hangingPunct="1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endParaRPr lang="en-US" sz="1400" dirty="0">
              <a:latin typeface="Arial" charset="0"/>
            </a:endParaRPr>
          </a:p>
        </p:txBody>
      </p:sp>
      <p:sp>
        <p:nvSpPr>
          <p:cNvPr id="14" name="Text Box 176">
            <a:extLst>
              <a:ext uri="{FF2B5EF4-FFF2-40B4-BE49-F238E27FC236}">
                <a16:creationId xmlns:a16="http://schemas.microsoft.com/office/drawing/2014/main" id="{529ECA78-BD0B-4B0F-240A-E7023D3AAC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000" y="30659735"/>
            <a:ext cx="43230800" cy="176971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6400" b="1" dirty="0">
                <a:solidFill>
                  <a:srgbClr val="0000FF"/>
                </a:solidFill>
                <a:latin typeface="Arial" charset="0"/>
              </a:rPr>
              <a:t>Conclusion</a:t>
            </a:r>
            <a:endParaRPr lang="en-US" sz="4500" b="1" dirty="0">
              <a:solidFill>
                <a:srgbClr val="000000"/>
              </a:solidFill>
              <a:latin typeface="Arial" charset="0"/>
            </a:endParaRPr>
          </a:p>
          <a:p>
            <a:pPr algn="ctr" eaLnBrk="1" hangingPunct="1"/>
            <a:r>
              <a:rPr lang="en-US" sz="4500" b="1" dirty="0">
                <a:solidFill>
                  <a:srgbClr val="000000"/>
                </a:solidFill>
                <a:latin typeface="Arial" charset="0"/>
              </a:rPr>
              <a:t>T</a:t>
            </a:r>
            <a:r>
              <a:rPr lang="en-US" sz="4500" dirty="0">
                <a:solidFill>
                  <a:srgbClr val="000000"/>
                </a:solidFill>
                <a:latin typeface="Arial" charset="0"/>
              </a:rPr>
              <a:t>extbooks write more </a:t>
            </a:r>
            <a:r>
              <a:rPr lang="en-US" sz="4500" b="1" dirty="0">
                <a:solidFill>
                  <a:srgbClr val="000000"/>
                </a:solidFill>
                <a:latin typeface="Arial" charset="0"/>
              </a:rPr>
              <a:t>positively</a:t>
            </a:r>
            <a:r>
              <a:rPr lang="en-US" sz="4500" dirty="0">
                <a:solidFill>
                  <a:srgbClr val="000000"/>
                </a:solidFill>
                <a:latin typeface="Arial" charset="0"/>
              </a:rPr>
              <a:t> about </a:t>
            </a:r>
            <a:r>
              <a:rPr lang="en-US" sz="4500" b="1" dirty="0">
                <a:solidFill>
                  <a:srgbClr val="000000"/>
                </a:solidFill>
                <a:latin typeface="Arial" charset="0"/>
              </a:rPr>
              <a:t>autistic</a:t>
            </a:r>
            <a:r>
              <a:rPr lang="en-US" sz="4500" dirty="0">
                <a:solidFill>
                  <a:srgbClr val="000000"/>
                </a:solidFill>
                <a:latin typeface="Arial" charset="0"/>
              </a:rPr>
              <a:t> people over time, while textbook sentiment regarding </a:t>
            </a:r>
            <a:r>
              <a:rPr lang="en-US" sz="4500" b="1" dirty="0">
                <a:solidFill>
                  <a:srgbClr val="000000"/>
                </a:solidFill>
                <a:latin typeface="Arial" charset="0"/>
              </a:rPr>
              <a:t>transgender</a:t>
            </a:r>
            <a:r>
              <a:rPr lang="en-US" sz="4500" dirty="0">
                <a:solidFill>
                  <a:srgbClr val="000000"/>
                </a:solidFill>
                <a:latin typeface="Arial" charset="0"/>
              </a:rPr>
              <a:t> people has </a:t>
            </a:r>
            <a:r>
              <a:rPr lang="en-US" sz="4500" b="1" dirty="0">
                <a:solidFill>
                  <a:srgbClr val="000000"/>
                </a:solidFill>
                <a:latin typeface="Arial" charset="0"/>
              </a:rPr>
              <a:t>not significantly changed.</a:t>
            </a:r>
            <a:endParaRPr lang="en-US" sz="45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5" name="Text Box 176">
            <a:extLst>
              <a:ext uri="{FF2B5EF4-FFF2-40B4-BE49-F238E27FC236}">
                <a16:creationId xmlns:a16="http://schemas.microsoft.com/office/drawing/2014/main" id="{CE739DBB-AB6C-1335-609B-3B56DCE091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46723" y="5311505"/>
            <a:ext cx="7015477" cy="1215717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6400" b="1" dirty="0">
                <a:solidFill>
                  <a:srgbClr val="0000FF"/>
                </a:solidFill>
                <a:latin typeface="Arial" charset="0"/>
              </a:rPr>
              <a:t>Method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US" sz="45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571500" indent="-5715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4500" dirty="0">
                <a:solidFill>
                  <a:srgbClr val="000000"/>
                </a:solidFill>
                <a:latin typeface="Arial" panose="020B0604020202020204" pitchFamily="34" charset="0"/>
              </a:rPr>
              <a:t>The sentiment analysis method used matters. VADER-like dictionary results differ significantly from </a:t>
            </a:r>
            <a:r>
              <a:rPr lang="en-US" sz="4500" dirty="0" err="1">
                <a:solidFill>
                  <a:srgbClr val="000000"/>
                </a:solidFill>
                <a:latin typeface="Arial" panose="020B0604020202020204" pitchFamily="34" charset="0"/>
              </a:rPr>
              <a:t>SentiWordsNet</a:t>
            </a:r>
            <a:r>
              <a:rPr lang="en-US" sz="4500" dirty="0">
                <a:solidFill>
                  <a:srgbClr val="000000"/>
                </a:solidFill>
                <a:latin typeface="Arial" panose="020B0604020202020204" pitchFamily="34" charset="0"/>
              </a:rPr>
              <a:t> and ChatGPT. </a:t>
            </a:r>
          </a:p>
          <a:p>
            <a:pPr marL="571500" indent="-5715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4500" dirty="0">
                <a:solidFill>
                  <a:srgbClr val="000000"/>
                </a:solidFill>
                <a:latin typeface="Arial" panose="020B0604020202020204" pitchFamily="34" charset="0"/>
              </a:rPr>
              <a:t>Sentiment was rated from -4 (most negative) to +4 (most positive). </a:t>
            </a:r>
          </a:p>
          <a:p>
            <a:pPr marL="571500" indent="-5715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4500" dirty="0">
                <a:solidFill>
                  <a:srgbClr val="000000"/>
                </a:solidFill>
                <a:latin typeface="Arial" panose="020B0604020202020204" pitchFamily="34" charset="0"/>
              </a:rPr>
              <a:t>ChatGPT was chosen for further analysis because it is the only method which accounted for context.</a:t>
            </a:r>
          </a:p>
          <a:p>
            <a:pPr marL="571500" indent="-5715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45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2" name="Picture 509" descr="rolg_blueseal_sc.fh.tif                                        00033A04Macintosh HD                   B5E539BA:">
            <a:extLst>
              <a:ext uri="{FF2B5EF4-FFF2-40B4-BE49-F238E27FC236}">
                <a16:creationId xmlns:a16="http://schemas.microsoft.com/office/drawing/2014/main" id="{1E2E0A92-6ADD-3E6D-FE61-C2BC95B30C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69837" y="881891"/>
            <a:ext cx="3840163" cy="378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A2C64AEE-67DD-7283-5392-EAB09865B5C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916" t="5028" r="7361" b="2074"/>
          <a:stretch/>
        </p:blipFill>
        <p:spPr>
          <a:xfrm>
            <a:off x="22564223" y="5317499"/>
            <a:ext cx="20991928" cy="12151179"/>
          </a:xfrm>
          <a:prstGeom prst="rect">
            <a:avLst/>
          </a:prstGeom>
        </p:spPr>
      </p:pic>
      <p:sp>
        <p:nvSpPr>
          <p:cNvPr id="29" name="Text Box 176">
            <a:extLst>
              <a:ext uri="{FF2B5EF4-FFF2-40B4-BE49-F238E27FC236}">
                <a16:creationId xmlns:a16="http://schemas.microsoft.com/office/drawing/2014/main" id="{D251B00F-0716-3AF3-E6ED-8A48324588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11891" y="17692931"/>
            <a:ext cx="13189152" cy="1135233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6400" b="1" dirty="0">
                <a:solidFill>
                  <a:srgbClr val="0000FF"/>
                </a:solidFill>
                <a:latin typeface="Arial" charset="0"/>
              </a:rPr>
              <a:t>Results: Fields (Autism)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US" sz="4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571500" indent="-5715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45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Across time, most fields did </a:t>
            </a:r>
            <a:r>
              <a:rPr lang="en-US" sz="45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not</a:t>
            </a:r>
            <a:r>
              <a:rPr lang="en-US" sz="45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show a significant change. </a:t>
            </a:r>
            <a:endParaRPr lang="en-US" sz="45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571500" indent="-5715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45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However, developmental psychology, neuroscience, and special education </a:t>
            </a:r>
            <a:r>
              <a:rPr lang="en-US" sz="45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all</a:t>
            </a:r>
            <a:r>
              <a:rPr lang="en-US" sz="45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showed a </a:t>
            </a:r>
            <a:r>
              <a:rPr lang="en-US" sz="45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significant increase </a:t>
            </a:r>
            <a:r>
              <a:rPr lang="en-US" sz="45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 sentiment. </a:t>
            </a:r>
          </a:p>
          <a:p>
            <a:pPr marL="571500" indent="-5715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45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571500" indent="-5715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45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137160" eaLnBrk="1" hangingPunct="1">
              <a:lnSpc>
                <a:spcPct val="90000"/>
              </a:lnSpc>
              <a:defRPr/>
            </a:pPr>
            <a:endParaRPr lang="en-US" sz="4500" dirty="0">
              <a:latin typeface="Arial" charset="0"/>
            </a:endParaRPr>
          </a:p>
          <a:p>
            <a:pPr marL="137160" eaLnBrk="1" hangingPunct="1">
              <a:lnSpc>
                <a:spcPct val="90000"/>
              </a:lnSpc>
              <a:defRPr/>
            </a:pPr>
            <a:endParaRPr lang="en-US" sz="4500" dirty="0">
              <a:latin typeface="Arial" charset="0"/>
            </a:endParaRPr>
          </a:p>
          <a:p>
            <a:pPr marL="137160" eaLnBrk="1" hangingPunct="1">
              <a:lnSpc>
                <a:spcPct val="90000"/>
              </a:lnSpc>
              <a:defRPr/>
            </a:pPr>
            <a:endParaRPr lang="en-US" sz="4500" dirty="0">
              <a:latin typeface="Arial" charset="0"/>
            </a:endParaRPr>
          </a:p>
          <a:p>
            <a:pPr marL="137160" eaLnBrk="1" hangingPunct="1">
              <a:lnSpc>
                <a:spcPct val="90000"/>
              </a:lnSpc>
              <a:defRPr/>
            </a:pPr>
            <a:endParaRPr lang="en-US" sz="4500" dirty="0">
              <a:latin typeface="Arial" charset="0"/>
            </a:endParaRPr>
          </a:p>
          <a:p>
            <a:pPr marL="137160" eaLnBrk="1" hangingPunct="1">
              <a:lnSpc>
                <a:spcPct val="90000"/>
              </a:lnSpc>
              <a:defRPr/>
            </a:pPr>
            <a:endParaRPr lang="en-US" sz="4500" dirty="0">
              <a:latin typeface="Arial" charset="0"/>
            </a:endParaRPr>
          </a:p>
          <a:p>
            <a:pPr marL="137160" eaLnBrk="1" hangingPunct="1">
              <a:lnSpc>
                <a:spcPct val="90000"/>
              </a:lnSpc>
              <a:defRPr/>
            </a:pPr>
            <a:endParaRPr lang="en-US" sz="4500" dirty="0">
              <a:latin typeface="Arial" charset="0"/>
            </a:endParaRPr>
          </a:p>
          <a:p>
            <a:pPr marL="137160" eaLnBrk="1" hangingPunct="1">
              <a:lnSpc>
                <a:spcPct val="90000"/>
              </a:lnSpc>
              <a:defRPr/>
            </a:pPr>
            <a:endParaRPr lang="en-US" sz="4500" dirty="0">
              <a:latin typeface="Arial" charset="0"/>
            </a:endParaRPr>
          </a:p>
          <a:p>
            <a:pPr marL="137160" eaLnBrk="1" hangingPunct="1">
              <a:lnSpc>
                <a:spcPct val="90000"/>
              </a:lnSpc>
              <a:defRPr/>
            </a:pPr>
            <a:endParaRPr lang="en-US" sz="1400" dirty="0">
              <a:latin typeface="Arial" charset="0"/>
            </a:endParaRPr>
          </a:p>
          <a:p>
            <a:pPr marL="422910" indent="-285750" eaLnBrk="1" hangingPunct="1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endParaRPr lang="en-US" sz="1400" dirty="0">
              <a:latin typeface="Arial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610D854-568D-B958-BFFA-FE5FFF5EF57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361" t="5629" r="5916" b="2221"/>
          <a:stretch/>
        </p:blipFill>
        <p:spPr>
          <a:xfrm>
            <a:off x="15111888" y="23136561"/>
            <a:ext cx="13189151" cy="7007167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B9F3EDD4-3163-D411-ED17-D16311842BB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668" t="6429" r="6206" b="2889"/>
          <a:stretch/>
        </p:blipFill>
        <p:spPr>
          <a:xfrm>
            <a:off x="264675" y="22587241"/>
            <a:ext cx="14480025" cy="7535522"/>
          </a:xfrm>
          <a:prstGeom prst="rect">
            <a:avLst/>
          </a:prstGeom>
        </p:spPr>
      </p:pic>
      <p:sp>
        <p:nvSpPr>
          <p:cNvPr id="32" name="Text Box 176">
            <a:extLst>
              <a:ext uri="{FF2B5EF4-FFF2-40B4-BE49-F238E27FC236}">
                <a16:creationId xmlns:a16="http://schemas.microsoft.com/office/drawing/2014/main" id="{D7388E4A-698B-E011-E38E-E0BF96398F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68226" y="17744848"/>
            <a:ext cx="14887925" cy="113800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6400" b="1" dirty="0">
                <a:solidFill>
                  <a:srgbClr val="0000FF"/>
                </a:solidFill>
                <a:latin typeface="Arial" charset="0"/>
              </a:rPr>
              <a:t>Results: Autism vs. Transgender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US" sz="4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571500" indent="-5715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4500" dirty="0">
                <a:solidFill>
                  <a:srgbClr val="000000"/>
                </a:solidFill>
                <a:latin typeface="Arial" panose="020B0604020202020204" pitchFamily="34" charset="0"/>
              </a:rPr>
              <a:t>Overall, across all fields:</a:t>
            </a:r>
          </a:p>
          <a:p>
            <a:pPr marL="1314450" lvl="1" indent="-5715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45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Sentiment regarding </a:t>
            </a:r>
            <a:r>
              <a:rPr lang="en-US" sz="45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transgender</a:t>
            </a:r>
            <a:r>
              <a:rPr lang="en-US" sz="45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45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people stayed the same. </a:t>
            </a:r>
          </a:p>
          <a:p>
            <a:pPr marL="1314450" lvl="1" indent="-5715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45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Sentiment regarding </a:t>
            </a:r>
            <a:r>
              <a:rPr lang="en-US" sz="45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autistic</a:t>
            </a:r>
            <a:r>
              <a:rPr lang="en-US" sz="45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people </a:t>
            </a:r>
            <a:r>
              <a:rPr lang="en-US" sz="45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improved</a:t>
            </a:r>
            <a:r>
              <a:rPr lang="en-US" sz="45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137160" eaLnBrk="1" hangingPunct="1">
              <a:lnSpc>
                <a:spcPct val="90000"/>
              </a:lnSpc>
              <a:defRPr/>
            </a:pPr>
            <a:endParaRPr lang="en-US" sz="4500" dirty="0">
              <a:latin typeface="Arial" charset="0"/>
            </a:endParaRPr>
          </a:p>
          <a:p>
            <a:pPr marL="137160" eaLnBrk="1" hangingPunct="1">
              <a:lnSpc>
                <a:spcPct val="90000"/>
              </a:lnSpc>
              <a:defRPr/>
            </a:pPr>
            <a:endParaRPr lang="en-US" sz="4500" dirty="0">
              <a:latin typeface="Arial" charset="0"/>
            </a:endParaRPr>
          </a:p>
          <a:p>
            <a:pPr marL="137160" eaLnBrk="1" hangingPunct="1">
              <a:lnSpc>
                <a:spcPct val="90000"/>
              </a:lnSpc>
              <a:defRPr/>
            </a:pPr>
            <a:endParaRPr lang="en-US" sz="4500" dirty="0">
              <a:latin typeface="Arial" charset="0"/>
            </a:endParaRPr>
          </a:p>
          <a:p>
            <a:pPr marL="137160" eaLnBrk="1" hangingPunct="1">
              <a:lnSpc>
                <a:spcPct val="90000"/>
              </a:lnSpc>
              <a:defRPr/>
            </a:pPr>
            <a:endParaRPr lang="en-US" sz="800" dirty="0">
              <a:latin typeface="Arial" charset="0"/>
            </a:endParaRPr>
          </a:p>
          <a:p>
            <a:pPr marL="137160" eaLnBrk="1" hangingPunct="1">
              <a:lnSpc>
                <a:spcPct val="90000"/>
              </a:lnSpc>
              <a:defRPr/>
            </a:pPr>
            <a:endParaRPr lang="en-US" sz="800" dirty="0">
              <a:latin typeface="Arial" charset="0"/>
            </a:endParaRPr>
          </a:p>
          <a:p>
            <a:pPr marL="137160" eaLnBrk="1" hangingPunct="1">
              <a:lnSpc>
                <a:spcPct val="90000"/>
              </a:lnSpc>
              <a:defRPr/>
            </a:pPr>
            <a:endParaRPr lang="en-US" sz="800" dirty="0">
              <a:latin typeface="Arial" charset="0"/>
            </a:endParaRPr>
          </a:p>
          <a:p>
            <a:pPr marL="137160" eaLnBrk="1" hangingPunct="1">
              <a:lnSpc>
                <a:spcPct val="90000"/>
              </a:lnSpc>
              <a:defRPr/>
            </a:pPr>
            <a:endParaRPr lang="en-US" sz="800" dirty="0">
              <a:latin typeface="Arial" charset="0"/>
            </a:endParaRPr>
          </a:p>
          <a:p>
            <a:pPr marL="137160" eaLnBrk="1" hangingPunct="1">
              <a:lnSpc>
                <a:spcPct val="90000"/>
              </a:lnSpc>
              <a:defRPr/>
            </a:pPr>
            <a:endParaRPr lang="en-US" sz="800" dirty="0">
              <a:latin typeface="Arial" charset="0"/>
            </a:endParaRPr>
          </a:p>
          <a:p>
            <a:pPr marL="137160" eaLnBrk="1" hangingPunct="1">
              <a:lnSpc>
                <a:spcPct val="90000"/>
              </a:lnSpc>
              <a:defRPr/>
            </a:pPr>
            <a:endParaRPr lang="en-US" sz="800" dirty="0">
              <a:latin typeface="Arial" charset="0"/>
            </a:endParaRPr>
          </a:p>
          <a:p>
            <a:pPr marL="137160" eaLnBrk="1" hangingPunct="1">
              <a:lnSpc>
                <a:spcPct val="90000"/>
              </a:lnSpc>
              <a:defRPr/>
            </a:pPr>
            <a:endParaRPr lang="en-US" sz="800" dirty="0">
              <a:latin typeface="Arial" charset="0"/>
            </a:endParaRPr>
          </a:p>
          <a:p>
            <a:pPr marL="137160" eaLnBrk="1" hangingPunct="1">
              <a:lnSpc>
                <a:spcPct val="90000"/>
              </a:lnSpc>
              <a:defRPr/>
            </a:pPr>
            <a:endParaRPr lang="en-US" sz="800" dirty="0">
              <a:latin typeface="Arial" charset="0"/>
            </a:endParaRPr>
          </a:p>
          <a:p>
            <a:pPr marL="137160" eaLnBrk="1" hangingPunct="1">
              <a:lnSpc>
                <a:spcPct val="90000"/>
              </a:lnSpc>
              <a:defRPr/>
            </a:pPr>
            <a:endParaRPr lang="en-US" sz="800" dirty="0">
              <a:latin typeface="Arial" charset="0"/>
            </a:endParaRPr>
          </a:p>
          <a:p>
            <a:pPr marL="137160" eaLnBrk="1" hangingPunct="1">
              <a:lnSpc>
                <a:spcPct val="90000"/>
              </a:lnSpc>
              <a:defRPr/>
            </a:pPr>
            <a:endParaRPr lang="en-US" sz="800" dirty="0">
              <a:latin typeface="Arial" charset="0"/>
            </a:endParaRPr>
          </a:p>
          <a:p>
            <a:pPr marL="137160" eaLnBrk="1" hangingPunct="1">
              <a:lnSpc>
                <a:spcPct val="90000"/>
              </a:lnSpc>
              <a:defRPr/>
            </a:pPr>
            <a:endParaRPr lang="en-US" sz="800" dirty="0">
              <a:latin typeface="Arial" charset="0"/>
            </a:endParaRPr>
          </a:p>
          <a:p>
            <a:pPr marL="137160" eaLnBrk="1" hangingPunct="1">
              <a:lnSpc>
                <a:spcPct val="90000"/>
              </a:lnSpc>
              <a:defRPr/>
            </a:pPr>
            <a:endParaRPr lang="en-US" sz="800" dirty="0">
              <a:latin typeface="Arial" charset="0"/>
            </a:endParaRPr>
          </a:p>
          <a:p>
            <a:pPr marL="137160" eaLnBrk="1" hangingPunct="1">
              <a:lnSpc>
                <a:spcPct val="90000"/>
              </a:lnSpc>
              <a:defRPr/>
            </a:pPr>
            <a:endParaRPr lang="en-US" sz="800" dirty="0">
              <a:latin typeface="Arial" charset="0"/>
            </a:endParaRPr>
          </a:p>
          <a:p>
            <a:pPr marL="137160" eaLnBrk="1" hangingPunct="1">
              <a:lnSpc>
                <a:spcPct val="90000"/>
              </a:lnSpc>
              <a:defRPr/>
            </a:pPr>
            <a:endParaRPr lang="en-US" sz="800" dirty="0">
              <a:latin typeface="Arial" charset="0"/>
            </a:endParaRPr>
          </a:p>
          <a:p>
            <a:pPr marL="137160" eaLnBrk="1" hangingPunct="1">
              <a:lnSpc>
                <a:spcPct val="90000"/>
              </a:lnSpc>
              <a:defRPr/>
            </a:pPr>
            <a:endParaRPr lang="en-US" sz="800" dirty="0">
              <a:latin typeface="Arial" charset="0"/>
            </a:endParaRPr>
          </a:p>
          <a:p>
            <a:pPr marL="137160" eaLnBrk="1" hangingPunct="1">
              <a:lnSpc>
                <a:spcPct val="90000"/>
              </a:lnSpc>
              <a:defRPr/>
            </a:pPr>
            <a:endParaRPr lang="en-US" sz="800" dirty="0">
              <a:latin typeface="Arial" charset="0"/>
            </a:endParaRPr>
          </a:p>
          <a:p>
            <a:pPr marL="137160" eaLnBrk="1" hangingPunct="1">
              <a:lnSpc>
                <a:spcPct val="90000"/>
              </a:lnSpc>
              <a:defRPr/>
            </a:pPr>
            <a:endParaRPr lang="en-US" sz="800" dirty="0">
              <a:latin typeface="Arial" charset="0"/>
            </a:endParaRPr>
          </a:p>
          <a:p>
            <a:pPr marL="137160" eaLnBrk="1" hangingPunct="1">
              <a:lnSpc>
                <a:spcPct val="90000"/>
              </a:lnSpc>
              <a:defRPr/>
            </a:pPr>
            <a:endParaRPr lang="en-US" sz="800" dirty="0">
              <a:latin typeface="Arial" charset="0"/>
            </a:endParaRPr>
          </a:p>
          <a:p>
            <a:pPr marL="137160" eaLnBrk="1" hangingPunct="1">
              <a:lnSpc>
                <a:spcPct val="90000"/>
              </a:lnSpc>
              <a:defRPr/>
            </a:pPr>
            <a:endParaRPr lang="en-US" sz="800" dirty="0">
              <a:latin typeface="Arial" charset="0"/>
            </a:endParaRPr>
          </a:p>
          <a:p>
            <a:pPr marL="137160" eaLnBrk="1" hangingPunct="1">
              <a:lnSpc>
                <a:spcPct val="90000"/>
              </a:lnSpc>
              <a:defRPr/>
            </a:pPr>
            <a:endParaRPr lang="en-US" sz="4500" dirty="0">
              <a:latin typeface="Arial" charset="0"/>
            </a:endParaRPr>
          </a:p>
          <a:p>
            <a:pPr marL="137160" eaLnBrk="1" hangingPunct="1">
              <a:lnSpc>
                <a:spcPct val="90000"/>
              </a:lnSpc>
              <a:defRPr/>
            </a:pPr>
            <a:endParaRPr lang="en-US" sz="4500" dirty="0">
              <a:latin typeface="Arial" charset="0"/>
            </a:endParaRPr>
          </a:p>
          <a:p>
            <a:pPr marL="137160" eaLnBrk="1" hangingPunct="1">
              <a:lnSpc>
                <a:spcPct val="90000"/>
              </a:lnSpc>
              <a:defRPr/>
            </a:pPr>
            <a:endParaRPr lang="en-US" sz="4500" dirty="0">
              <a:latin typeface="Arial" charset="0"/>
            </a:endParaRPr>
          </a:p>
          <a:p>
            <a:pPr marL="137160" eaLnBrk="1" hangingPunct="1">
              <a:lnSpc>
                <a:spcPct val="90000"/>
              </a:lnSpc>
              <a:defRPr/>
            </a:pPr>
            <a:endParaRPr lang="en-US" sz="4500" dirty="0">
              <a:latin typeface="Arial" charset="0"/>
            </a:endParaRPr>
          </a:p>
          <a:p>
            <a:pPr marL="137160" eaLnBrk="1" hangingPunct="1">
              <a:lnSpc>
                <a:spcPct val="90000"/>
              </a:lnSpc>
              <a:defRPr/>
            </a:pPr>
            <a:endParaRPr lang="en-US" sz="1400" dirty="0">
              <a:latin typeface="Arial" charset="0"/>
            </a:endParaRPr>
          </a:p>
          <a:p>
            <a:pPr marL="422910" indent="-285750" eaLnBrk="1" hangingPunct="1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endParaRPr lang="en-US" sz="1400" dirty="0">
              <a:latin typeface="Arial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06101E8-5979-3D24-245D-70165E819A0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5916" t="5629" r="5916" b="4619"/>
          <a:stretch/>
        </p:blipFill>
        <p:spPr>
          <a:xfrm>
            <a:off x="28668226" y="22566057"/>
            <a:ext cx="14887926" cy="757767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25182</TotalTime>
  <Words>263</Words>
  <Application>Microsoft Office PowerPoint</Application>
  <PresentationFormat>Custom</PresentationFormat>
  <Paragraphs>80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Times</vt:lpstr>
      <vt:lpstr>Times New Roman</vt:lpstr>
      <vt:lpstr>Default Design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VALUED SONY CUSTOMER</dc:creator>
  <cp:lastModifiedBy>Alexander Maksiaev</cp:lastModifiedBy>
  <cp:revision>621</cp:revision>
  <cp:lastPrinted>2014-04-21T00:42:26Z</cp:lastPrinted>
  <dcterms:created xsi:type="dcterms:W3CDTF">2009-03-17T13:32:31Z</dcterms:created>
  <dcterms:modified xsi:type="dcterms:W3CDTF">2024-04-05T03:48:37Z</dcterms:modified>
</cp:coreProperties>
</file>