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>
        <p:scale>
          <a:sx n="15" d="100"/>
          <a:sy n="15" d="100"/>
        </p:scale>
        <p:origin x="1420" y="200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  <a:endParaRPr lang="en-US" altLang="ja-JP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54000" y="5883564"/>
            <a:ext cx="13631333" cy="12891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</a:t>
            </a:r>
            <a:r>
              <a:rPr lang="en-US" sz="4500" dirty="0">
                <a:latin typeface="Arial" charset="0"/>
              </a:rPr>
              <a:t> is how </a:t>
            </a:r>
            <a:r>
              <a:rPr lang="en-US" sz="4500" b="1" dirty="0">
                <a:latin typeface="Arial" charset="0"/>
              </a:rPr>
              <a:t>positive</a:t>
            </a:r>
            <a:r>
              <a:rPr lang="en-US" sz="4500" dirty="0">
                <a:latin typeface="Arial" charset="0"/>
              </a:rPr>
              <a:t> or </a:t>
            </a:r>
            <a:r>
              <a:rPr lang="en-US" sz="4500" b="1" dirty="0">
                <a:latin typeface="Arial" charset="0"/>
              </a:rPr>
              <a:t>negative</a:t>
            </a:r>
            <a:r>
              <a:rPr lang="en-US" sz="4500" dirty="0">
                <a:latin typeface="Arial" charset="0"/>
              </a:rPr>
              <a:t> one views a subject.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Educational </a:t>
            </a: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the sentiments of future professionals working with these populations.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text. </a:t>
            </a:r>
            <a:endParaRPr lang="en-US" sz="4500" b="1" dirty="0">
              <a:latin typeface="Arial" charset="0"/>
            </a:endParaRP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6115191" y="2789099"/>
            <a:ext cx="118037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Student: Alexander Maksiaev</a:t>
            </a:r>
          </a:p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Primary Advisor: Dr. Vikram </a:t>
            </a:r>
            <a:r>
              <a:rPr lang="en-US" sz="5400" b="1" dirty="0" err="1">
                <a:solidFill>
                  <a:srgbClr val="000000"/>
                </a:solidFill>
                <a:latin typeface="Arial" charset="0"/>
              </a:rPr>
              <a:t>Jaswal</a:t>
            </a:r>
            <a:endParaRPr lang="en-US" sz="5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76">
            <a:extLst>
              <a:ext uri="{FF2B5EF4-FFF2-40B4-BE49-F238E27FC236}">
                <a16:creationId xmlns:a16="http://schemas.microsoft.com/office/drawing/2014/main" id="{58E136A7-7CB0-5A90-DFD7-981FC976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869" y="5961928"/>
            <a:ext cx="13336661" cy="234325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Abnormal psychology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textbooks spok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negatively.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Special education 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textbooks spoke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positively.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time, most fields did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 a significant change. 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developmental psychology, neuroscience, and special education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showed a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increase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sentiment.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Overall, across all fields: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transgender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stayed the same. 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autistic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45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42291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2274" y="29991276"/>
            <a:ext cx="28760256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9598917"/>
            <a:ext cx="13631333" cy="128496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The sentiment analysis method used matters. VADER-like dictionary results differ significantly from </a:t>
            </a:r>
            <a:r>
              <a:rPr lang="en-US" sz="4500" dirty="0" err="1">
                <a:solidFill>
                  <a:srgbClr val="000000"/>
                </a:solidFill>
                <a:latin typeface="Arial" panose="020B0604020202020204" pitchFamily="34" charset="0"/>
              </a:rPr>
              <a:t>SentiWordsNet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and ChatGPT.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+4 (most positive). 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509" descr="rolg_blueseal_sc.fh.tif                                        00033A04Macintosh HD                   B5E539BA:">
            <a:extLst>
              <a:ext uri="{FF2B5EF4-FFF2-40B4-BE49-F238E27FC236}">
                <a16:creationId xmlns:a16="http://schemas.microsoft.com/office/drawing/2014/main" id="{1E2E0A92-6ADD-3E6D-FE61-C2BC95B3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837" y="881891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C64AEE-67DD-7283-5392-EAB09865B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6" t="5028" r="7361" b="2074"/>
          <a:stretch/>
        </p:blipFill>
        <p:spPr>
          <a:xfrm>
            <a:off x="2841811" y="23576458"/>
            <a:ext cx="8455710" cy="48945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10D854-568D-B958-BFFA-FE5FFF5EF5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61" t="5629" r="5916" b="2221"/>
          <a:stretch/>
        </p:blipFill>
        <p:spPr>
          <a:xfrm>
            <a:off x="14582274" y="13726792"/>
            <a:ext cx="14891617" cy="79540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F3EDD4-3163-D411-ED17-D16311842B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68" t="6429" r="6206" b="2889"/>
          <a:stretch/>
        </p:blipFill>
        <p:spPr>
          <a:xfrm>
            <a:off x="14582274" y="5883564"/>
            <a:ext cx="14891617" cy="78432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6101E8-5979-3D24-245D-70165E819A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16" t="5629" r="5916" b="4619"/>
          <a:stretch/>
        </p:blipFill>
        <p:spPr>
          <a:xfrm>
            <a:off x="14582274" y="21680833"/>
            <a:ext cx="14891617" cy="7713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25192</TotalTime>
  <Words>246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621</cp:revision>
  <cp:lastPrinted>2014-04-21T00:42:26Z</cp:lastPrinted>
  <dcterms:created xsi:type="dcterms:W3CDTF">2009-03-17T13:32:31Z</dcterms:created>
  <dcterms:modified xsi:type="dcterms:W3CDTF">2024-04-05T03:50:34Z</dcterms:modified>
</cp:coreProperties>
</file>