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2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4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253" y="427"/>
      </p:cViewPr>
      <p:guideLst>
        <p:guide orient="horz"/>
        <p:guide pos="4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B5E712-34CA-45C9-9A0B-816FAE6C6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7E0266-2FDE-4C5F-9E9B-3805D256F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6D6279-1C0B-4EE6-993E-D612E96C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F4DB-E2BC-46F5-A561-1396D678E295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2E6A25-5447-4E4B-B289-22E00E009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8467A7-A402-42F6-BED5-7E8972FF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5797-B871-4B68-9223-9E36191F6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254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5B1E3-FE95-498F-A22A-77630F73B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B38980A-6301-4281-92BB-8804E3B8D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A4ACC8-A664-4536-8556-21988ECF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F4DB-E2BC-46F5-A561-1396D678E295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F069EF-273F-4596-B9A6-8DBD9093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AED178-D6A5-47F3-AD56-4547B178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5797-B871-4B68-9223-9E36191F6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178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CA16BDC-7C57-4505-83EA-C0C4D3BC7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6C3C6A4-F735-4481-9444-3000AECDA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2896BC-8019-4ADE-9CEE-A93C0A72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F4DB-E2BC-46F5-A561-1396D678E295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EC7AFB-D1AE-4406-9973-7424BAF9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9E1591-C07A-46E1-9D42-C16046BC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5797-B871-4B68-9223-9E36191F6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58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DF0908-3E08-42BF-BCF6-C8EA3DB0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DC2C60-6850-4366-8870-909790614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4ECF70-5EB0-498F-B728-B65E7E99A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F4DB-E2BC-46F5-A561-1396D678E295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270776-507A-4226-BFCF-DBFAE956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64C475-7E42-4206-80B4-1FC7AFFC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5797-B871-4B68-9223-9E36191F6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448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440497-CF71-4E68-B8B3-72D85A490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94A98D-DA5B-464A-B4DD-D7C4BC619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B520A8-E11C-4678-9DC4-6FED0F5A5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F4DB-E2BC-46F5-A561-1396D678E295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951A5E-C555-469D-A428-BFC39BCE2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0B0A16-BA9E-4B97-B7E0-13817226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5797-B871-4B68-9223-9E36191F6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390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90362-A210-4430-9BA7-29DB0758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D73653-2E82-456A-AFC4-CC0C4CEAB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0E66AA-D5F2-4DED-ABB2-44D6C8AAC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3DFA80-2668-48D9-BACB-874C39A4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F4DB-E2BC-46F5-A561-1396D678E295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154CAC-9C7B-465C-A9FE-73B0955D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0D1AE3-F6A4-4FFC-8FA3-FD33DF07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5797-B871-4B68-9223-9E36191F6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629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3715D5-944C-46EF-9906-9604E0C12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CBE13D-F5DC-4B23-8F9F-D01B21D46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917991D-19BC-43C2-96E3-BCFC0565E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C7382E0-29A6-4226-8D60-11806A178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FAC490D-1E12-45E9-A34C-6D8C2CBF5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AC9990C-7268-4343-87DB-4C7DC6DC2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F4DB-E2BC-46F5-A561-1396D678E295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D45D342-FF7E-4175-B4B2-959C110E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3B61161-E8F9-4647-91C1-5DA696FB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5797-B871-4B68-9223-9E36191F6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278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83E2FC-6747-422B-BA3E-70286AC7F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DCFCA2-283F-4020-B837-7348BEFC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F4DB-E2BC-46F5-A561-1396D678E295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FE884D7-A6F8-4B96-BC5B-1C473686F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EAA964-30D1-404A-862D-CF400725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5797-B871-4B68-9223-9E36191F6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759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91ABC64-85E3-4521-9153-3EDC35C5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F4DB-E2BC-46F5-A561-1396D678E295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497301E-37D8-4704-A638-B470C6F3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998C68-C13D-498F-835A-1D58D009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5797-B871-4B68-9223-9E36191F6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232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2FDA0C-087C-4809-8FF4-C71967EF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5BE785-280A-4605-BD2A-5FD9211B3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ADB2A2-0438-4C19-A310-B98B30F0C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ED3BA1-AD3C-4789-B21F-478942EA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F4DB-E2BC-46F5-A561-1396D678E295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106453-732A-4D03-BBD7-792FF597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E137B1-F2F3-4BFD-BF7A-DDE41409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5797-B871-4B68-9223-9E36191F6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01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0233-29EA-4146-8B35-6CEC2FBE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76C228A-C758-45B0-A132-0D2567B15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2BE624-6F6B-4AFA-83AF-CC283C497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97FA56-70E7-4B81-BAD1-B8F027D2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F4DB-E2BC-46F5-A561-1396D678E295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4FAE73-52DB-405F-8831-9B71D05B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5D43C2-16DB-464D-B1C6-A07367AF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5797-B871-4B68-9223-9E36191F6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296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1654D7-41E6-44AE-99F8-CB5ADF96B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7C81AD-D924-41EA-8022-65D8745C0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2596B8-E82F-49F2-9ACD-4342538DD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EF4DB-E2BC-46F5-A561-1396D678E295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AAD364-C6EF-41FF-9598-FD1788401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88455B-09AC-446B-AFD5-407E16CB2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15797-B871-4B68-9223-9E36191F6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94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ksim.cherny.sh/predictviru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ksim.cherny.sh/predictviru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hyperlink" Target="https://github.com/maksim-mshp/predictvir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DA3CE-6207-4221-94C9-7D2BC6E26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1224" y="1901757"/>
            <a:ext cx="7980218" cy="3054486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Предсказание числа заражённых коронавирусной инфекцией COVID-19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B4D304-E221-483E-A1BF-E10E394556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03" y="2160867"/>
            <a:ext cx="2536266" cy="25362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F4B491-27F8-4603-8A2C-8E19EFAAB9DF}"/>
              </a:ext>
            </a:extLst>
          </p:cNvPr>
          <p:cNvSpPr txBox="1"/>
          <p:nvPr/>
        </p:nvSpPr>
        <p:spPr>
          <a:xfrm>
            <a:off x="1990436" y="5716099"/>
            <a:ext cx="821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0506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https://maksim.cherny.sh/predictvirus/</a:t>
            </a:r>
            <a:endParaRPr lang="en-US" sz="3600" dirty="0">
              <a:solidFill>
                <a:srgbClr val="F0506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A7E385-CD68-4014-9173-930D90608207}"/>
              </a:ext>
            </a:extLst>
          </p:cNvPr>
          <p:cNvSpPr txBox="1"/>
          <p:nvPr/>
        </p:nvSpPr>
        <p:spPr>
          <a:xfrm>
            <a:off x="1512221" y="302550"/>
            <a:ext cx="70761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b="1" i="0" u="none" strike="noStrike" dirty="0" err="1">
                <a:solidFill>
                  <a:srgbClr val="F0506E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PredictVirus</a:t>
            </a:r>
            <a:endParaRPr lang="en-US" sz="6000" b="1" i="0" u="none" strike="noStrike" dirty="0">
              <a:solidFill>
                <a:srgbClr val="F0506E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EC6EF5-3ACB-4F72-B691-86617C08ED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73" y="421465"/>
            <a:ext cx="777835" cy="77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98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7AEE6-AAE5-499D-8837-06164A41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Этапы работы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A42B00-BC3E-4267-A95A-B80BE99BD905}"/>
              </a:ext>
            </a:extLst>
          </p:cNvPr>
          <p:cNvSpPr txBox="1"/>
          <p:nvPr/>
        </p:nvSpPr>
        <p:spPr>
          <a:xfrm>
            <a:off x="838200" y="2343582"/>
            <a:ext cx="98876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Сбор информации.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Создание и обучение нейронной сети.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Разработка веб-сайта.</a:t>
            </a:r>
          </a:p>
          <a:p>
            <a:endParaRPr lang="ru-RU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902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24277AB-874A-47EB-806C-E8536BAC59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36" r="23233"/>
          <a:stretch/>
        </p:blipFill>
        <p:spPr bwMode="auto">
          <a:xfrm>
            <a:off x="0" y="7938"/>
            <a:ext cx="12192000" cy="685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474B93F-04EF-485D-AB8D-81061BAD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51912E1-684F-48AF-A277-0FD84838C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133475"/>
            <a:ext cx="1042035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370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6DDCE-B652-40DC-9AFB-345DCDF8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971E71-863B-424E-B6DD-D5D6DB5A0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2EB65D-40CC-43F4-B715-EB755F8822EF}"/>
              </a:ext>
            </a:extLst>
          </p:cNvPr>
          <p:cNvSpPr txBox="1"/>
          <p:nvPr/>
        </p:nvSpPr>
        <p:spPr>
          <a:xfrm>
            <a:off x="3194613" y="356500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C9FA1-E1ED-4BA9-9D68-66C38ADE2504}"/>
              </a:ext>
            </a:extLst>
          </p:cNvPr>
          <p:cNvSpPr txBox="1"/>
          <p:nvPr/>
        </p:nvSpPr>
        <p:spPr>
          <a:xfrm>
            <a:off x="3970116" y="4222908"/>
            <a:ext cx="3901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2 039 926 заражённых</a:t>
            </a:r>
          </a:p>
          <a:p>
            <a:endParaRPr 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092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CA1B54-2DA7-41C0-BB9C-2AA3AC42DC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3" y="774561"/>
            <a:ext cx="4156255" cy="41562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581CC4-6F80-4F4E-A60E-DCC2E6374970}"/>
              </a:ext>
            </a:extLst>
          </p:cNvPr>
          <p:cNvSpPr txBox="1"/>
          <p:nvPr/>
        </p:nvSpPr>
        <p:spPr>
          <a:xfrm>
            <a:off x="548865" y="5317645"/>
            <a:ext cx="11262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0506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https://maksim.cherny.sh/predictvirus/</a:t>
            </a:r>
            <a:endParaRPr lang="ru-RU" sz="4400" dirty="0">
              <a:solidFill>
                <a:srgbClr val="F0506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800" dirty="0">
                <a:solidFill>
                  <a:srgbClr val="F0506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https://github.com/maksim-mshp/predictvirus</a:t>
            </a:r>
            <a:endParaRPr lang="ru-RU" sz="2800" dirty="0">
              <a:solidFill>
                <a:srgbClr val="F0506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09D58601-336B-46EA-B401-ECF0A51C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642517-265D-453E-ACB2-B9DEC353C573}"/>
              </a:ext>
            </a:extLst>
          </p:cNvPr>
          <p:cNvSpPr txBox="1"/>
          <p:nvPr/>
        </p:nvSpPr>
        <p:spPr>
          <a:xfrm>
            <a:off x="6376813" y="2637839"/>
            <a:ext cx="55219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600" b="1" i="0" u="none" strike="noStrike" dirty="0" err="1">
                <a:solidFill>
                  <a:srgbClr val="F0506E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PredictVirus</a:t>
            </a:r>
            <a:endParaRPr lang="en-US" sz="6600" b="1" i="0" u="none" strike="noStrike" dirty="0">
              <a:solidFill>
                <a:srgbClr val="F0506E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2B7D445-9F23-4FFB-93C3-F115CBC293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919" y="2697297"/>
            <a:ext cx="989081" cy="98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64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58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Tahoma</vt:lpstr>
      <vt:lpstr>Тема Office</vt:lpstr>
      <vt:lpstr>Предсказание числа заражённых коронавирусной инфекцией COVID-19 </vt:lpstr>
      <vt:lpstr>Этапы работы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Предсказание </dc:title>
  <dc:creator>Чернышков Максим</dc:creator>
  <cp:lastModifiedBy>Чернышков Максим</cp:lastModifiedBy>
  <cp:revision>10</cp:revision>
  <dcterms:created xsi:type="dcterms:W3CDTF">2020-11-20T20:00:39Z</dcterms:created>
  <dcterms:modified xsi:type="dcterms:W3CDTF">2020-11-21T06:58:38Z</dcterms:modified>
</cp:coreProperties>
</file>