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4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11/5/2016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11/5/2016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11/5/2016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11/5/2016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11/5/2016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11/5/2016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11/5/2016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11/5/2016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11/5/2016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11/5/2016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11/5/2016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11/5/2016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11/5/2016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Micro ORM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98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Supported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Server 2005 and later</a:t>
            </a:r>
          </a:p>
          <a:p>
            <a:r>
              <a:rPr lang="en-US" dirty="0" smtClean="0"/>
              <a:t>Oracle</a:t>
            </a:r>
          </a:p>
          <a:p>
            <a:r>
              <a:rPr lang="en-US" dirty="0" err="1" smtClean="0"/>
              <a:t>MySql</a:t>
            </a:r>
            <a:r>
              <a:rPr lang="en-US" dirty="0" smtClean="0"/>
              <a:t> 4.0 and later</a:t>
            </a:r>
          </a:p>
          <a:p>
            <a:r>
              <a:rPr lang="en-US" dirty="0" smtClean="0"/>
              <a:t>PostgreSQL</a:t>
            </a:r>
          </a:p>
          <a:p>
            <a:r>
              <a:rPr lang="en-US" dirty="0" smtClean="0"/>
              <a:t>Microsoft Access</a:t>
            </a:r>
          </a:p>
          <a:p>
            <a:r>
              <a:rPr lang="en-US" dirty="0" err="1" smtClean="0"/>
              <a:t>MOngoDb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924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Requirements and </a:t>
            </a:r>
            <a:r>
              <a:rPr lang="en-US" dirty="0" err="1" smtClean="0"/>
              <a:t>Depedencies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Requirements:</a:t>
            </a:r>
            <a:br>
              <a:rPr lang="en-US" dirty="0" smtClean="0"/>
            </a:br>
            <a:r>
              <a:rPr lang="en-US" dirty="0"/>
              <a:t>v4.0 or greater of the .NET framework, </a:t>
            </a:r>
            <a:r>
              <a:rPr lang="en-US" dirty="0" smtClean="0"/>
              <a:t>or</a:t>
            </a:r>
            <a:br>
              <a:rPr lang="en-US" dirty="0" smtClean="0"/>
            </a:br>
            <a:r>
              <a:rPr lang="en-US" dirty="0" smtClean="0"/>
              <a:t>v2.10 </a:t>
            </a:r>
            <a:r>
              <a:rPr lang="en-US" dirty="0"/>
              <a:t>or greater of the Mono framework</a:t>
            </a:r>
          </a:p>
          <a:p>
            <a:endParaRPr lang="en-US" dirty="0" smtClean="0"/>
          </a:p>
          <a:p>
            <a:r>
              <a:rPr lang="en-US" dirty="0" smtClean="0"/>
              <a:t>Dependencies</a:t>
            </a:r>
            <a:br>
              <a:rPr lang="en-US" dirty="0" smtClean="0"/>
            </a:br>
            <a:r>
              <a:rPr lang="pt-BR" dirty="0" smtClean="0"/>
              <a:t>Simple.Data.Core</a:t>
            </a:r>
            <a:br>
              <a:rPr lang="pt-BR" dirty="0" smtClean="0"/>
            </a:br>
            <a:r>
              <a:rPr lang="pt-BR" dirty="0" smtClean="0"/>
              <a:t>A </a:t>
            </a:r>
            <a:r>
              <a:rPr lang="pt-BR" dirty="0"/>
              <a:t>Simple.Data </a:t>
            </a:r>
            <a:r>
              <a:rPr lang="pt-BR" dirty="0" smtClean="0"/>
              <a:t>adaptor</a:t>
            </a:r>
            <a:br>
              <a:rPr lang="pt-BR" dirty="0" smtClean="0"/>
            </a:br>
            <a:r>
              <a:rPr lang="pt-BR" dirty="0" smtClean="0"/>
              <a:t>A </a:t>
            </a:r>
            <a:r>
              <a:rPr lang="pt-BR" dirty="0"/>
              <a:t>Simple.Data provider (as appropriate)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8400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Default:</a:t>
            </a:r>
            <a:br>
              <a:rPr lang="en-US" dirty="0"/>
            </a:br>
            <a:r>
              <a:rPr lang="en-US" sz="1400" dirty="0" smtClean="0"/>
              <a:t>&lt;</a:t>
            </a:r>
            <a:r>
              <a:rPr lang="en-US" sz="1400" dirty="0"/>
              <a:t>configuration</a:t>
            </a:r>
            <a:r>
              <a:rPr lang="en-US" sz="1400" dirty="0" smtClean="0"/>
              <a:t>&gt;</a:t>
            </a:r>
            <a:br>
              <a:rPr lang="en-US" sz="1400" dirty="0" smtClean="0"/>
            </a:br>
            <a:r>
              <a:rPr lang="en-US" sz="1400" dirty="0" smtClean="0"/>
              <a:t>&lt;</a:t>
            </a:r>
            <a:r>
              <a:rPr lang="en-US" sz="1400" dirty="0" err="1"/>
              <a:t>connectionStrings</a:t>
            </a:r>
            <a:r>
              <a:rPr lang="en-US" sz="1400" dirty="0" smtClean="0"/>
              <a:t>&gt;</a:t>
            </a:r>
            <a:br>
              <a:rPr lang="en-US" sz="1400" dirty="0" smtClean="0"/>
            </a:br>
            <a:r>
              <a:rPr lang="en-US" sz="1400" dirty="0" smtClean="0"/>
              <a:t>	&lt;add name</a:t>
            </a:r>
            <a:r>
              <a:rPr lang="en-US" sz="1400" dirty="0"/>
              <a:t>="</a:t>
            </a:r>
            <a:r>
              <a:rPr lang="en-US" sz="1400" dirty="0" err="1" smtClean="0"/>
              <a:t>Simple.Data.Properties.Settings.DefaultConnectionString</a:t>
            </a:r>
            <a:r>
              <a:rPr lang="en-US" sz="1400" dirty="0" smtClean="0"/>
              <a:t>“ </a:t>
            </a:r>
            <a:r>
              <a:rPr lang="en-US" sz="1400" dirty="0" err="1" smtClean="0"/>
              <a:t>connectionString</a:t>
            </a:r>
            <a:r>
              <a:rPr lang="en-US" sz="1400" dirty="0"/>
              <a:t>="--Your connection string--" </a:t>
            </a:r>
            <a:r>
              <a:rPr lang="en-US" sz="1400" dirty="0" smtClean="0"/>
              <a:t>/&gt;  </a:t>
            </a:r>
            <a:r>
              <a:rPr lang="en-US" sz="1400" dirty="0"/>
              <a:t>&lt;/</a:t>
            </a:r>
            <a:r>
              <a:rPr lang="en-US" sz="1400" dirty="0" err="1"/>
              <a:t>connectionStrings</a:t>
            </a:r>
            <a:r>
              <a:rPr lang="en-US" sz="1400" dirty="0" smtClean="0"/>
              <a:t>&gt;</a:t>
            </a:r>
            <a:br>
              <a:rPr lang="en-US" sz="1400" dirty="0" smtClean="0"/>
            </a:br>
            <a:r>
              <a:rPr lang="en-US" sz="1400" dirty="0" smtClean="0"/>
              <a:t>&lt;/</a:t>
            </a:r>
            <a:r>
              <a:rPr lang="en-US" sz="1400" dirty="0"/>
              <a:t>configuration</a:t>
            </a:r>
            <a:r>
              <a:rPr lang="en-US" sz="1400" dirty="0" smtClean="0"/>
              <a:t>&gt;&gt;</a:t>
            </a:r>
          </a:p>
          <a:p>
            <a:r>
              <a:rPr lang="en-US" dirty="0" smtClean="0"/>
              <a:t>Named:</a:t>
            </a:r>
            <a:r>
              <a:rPr lang="en-US" dirty="0"/>
              <a:t/>
            </a:r>
            <a:br>
              <a:rPr lang="en-US" dirty="0"/>
            </a:br>
            <a:r>
              <a:rPr lang="en-US" sz="1500" dirty="0"/>
              <a:t>&lt;configuration</a:t>
            </a:r>
            <a:r>
              <a:rPr lang="en-US" sz="1500" dirty="0" smtClean="0"/>
              <a:t>&gt;</a:t>
            </a:r>
            <a:br>
              <a:rPr lang="en-US" sz="1500" dirty="0" smtClean="0"/>
            </a:br>
            <a:r>
              <a:rPr lang="en-US" sz="1500" dirty="0" smtClean="0"/>
              <a:t>&lt;</a:t>
            </a:r>
            <a:r>
              <a:rPr lang="en-US" sz="1500" dirty="0" err="1"/>
              <a:t>connectionStrings</a:t>
            </a:r>
            <a:r>
              <a:rPr lang="en-US" sz="1500" dirty="0" smtClean="0"/>
              <a:t>&gt;</a:t>
            </a:r>
            <a:br>
              <a:rPr lang="en-US" sz="1500" dirty="0" smtClean="0"/>
            </a:br>
            <a:r>
              <a:rPr lang="en-US" sz="1500" dirty="0" smtClean="0"/>
              <a:t>	&lt;</a:t>
            </a:r>
            <a:r>
              <a:rPr lang="en-US" sz="1500" dirty="0"/>
              <a:t>add name="</a:t>
            </a:r>
            <a:r>
              <a:rPr lang="en-US" sz="1500" dirty="0" err="1" smtClean="0"/>
              <a:t>MvcMusicStoreDB</a:t>
            </a:r>
            <a:r>
              <a:rPr lang="en-US" sz="1500" dirty="0" smtClean="0"/>
              <a:t>“ </a:t>
            </a:r>
            <a:r>
              <a:rPr lang="en-US" sz="1500" dirty="0" err="1" smtClean="0"/>
              <a:t>connectionString</a:t>
            </a:r>
            <a:r>
              <a:rPr lang="en-US" sz="1500" dirty="0"/>
              <a:t>="--Your connection string" </a:t>
            </a:r>
            <a:r>
              <a:rPr lang="en-US" sz="1500" dirty="0" smtClean="0"/>
              <a:t>/&gt;</a:t>
            </a:r>
            <a:br>
              <a:rPr lang="en-US" sz="1500" dirty="0" smtClean="0"/>
            </a:br>
            <a:r>
              <a:rPr lang="en-US" sz="1500" dirty="0" smtClean="0"/>
              <a:t>&lt;/</a:t>
            </a:r>
            <a:r>
              <a:rPr lang="en-US" sz="1500" dirty="0" err="1"/>
              <a:t>connectionStrings</a:t>
            </a:r>
            <a:r>
              <a:rPr lang="en-US" sz="1500" dirty="0" smtClean="0"/>
              <a:t>&gt;</a:t>
            </a:r>
            <a:br>
              <a:rPr lang="en-US" sz="1500" dirty="0" smtClean="0"/>
            </a:br>
            <a:r>
              <a:rPr lang="en-US" sz="1500" dirty="0" smtClean="0"/>
              <a:t>&lt;/</a:t>
            </a:r>
            <a:r>
              <a:rPr lang="en-US" sz="1500" dirty="0"/>
              <a:t>configuration&gt;</a:t>
            </a:r>
            <a:r>
              <a:rPr lang="en-US" sz="1500" dirty="0" smtClean="0"/>
              <a:t/>
            </a:r>
            <a:br>
              <a:rPr lang="en-US" sz="1500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831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Conventions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259" y="2046699"/>
            <a:ext cx="5409345" cy="3920132"/>
          </a:xfrm>
        </p:spPr>
      </p:pic>
    </p:spTree>
    <p:extLst>
      <p:ext uri="{BB962C8B-B14F-4D97-AF65-F5344CB8AC3E}">
        <p14:creationId xmlns:p14="http://schemas.microsoft.com/office/powerpoint/2010/main" val="799813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38512"/>
            <a:ext cx="10515600" cy="1325563"/>
          </a:xfrm>
        </p:spPr>
        <p:txBody>
          <a:bodyPr/>
          <a:lstStyle/>
          <a:p>
            <a:r>
              <a:rPr lang="en-US" dirty="0" smtClean="0"/>
              <a:t>Time for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698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</a:t>
            </a:r>
            <a:r>
              <a:rPr lang="en-US" dirty="0"/>
              <a:t>on ""="" is Always </a:t>
            </a:r>
            <a:r>
              <a:rPr lang="en-US" dirty="0" smtClean="0"/>
              <a:t>True</a:t>
            </a:r>
          </a:p>
          <a:p>
            <a:r>
              <a:rPr lang="en-US" dirty="0"/>
              <a:t>Based on Batched SQL </a:t>
            </a:r>
            <a:r>
              <a:rPr lang="en-US" dirty="0" smtClean="0"/>
              <a:t>Statements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447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100" y="3338512"/>
            <a:ext cx="10515600" cy="1325563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981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Micro ORM?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2111433"/>
            <a:ext cx="10233800" cy="4065530"/>
          </a:xfrm>
        </p:spPr>
        <p:txBody>
          <a:bodyPr/>
          <a:lstStyle/>
          <a:p>
            <a:r>
              <a:rPr lang="en-US" dirty="0" smtClean="0"/>
              <a:t>Fast</a:t>
            </a:r>
          </a:p>
          <a:p>
            <a:r>
              <a:rPr lang="en-US" dirty="0" smtClean="0"/>
              <a:t>Lightweight</a:t>
            </a:r>
          </a:p>
          <a:p>
            <a:r>
              <a:rPr lang="en-US" dirty="0" smtClean="0"/>
              <a:t>Easy to learn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539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Dapper.Net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Extends </a:t>
            </a:r>
            <a:r>
              <a:rPr lang="en-US" dirty="0" err="1" smtClean="0"/>
              <a:t>IDbConnection</a:t>
            </a:r>
            <a:r>
              <a:rPr lang="en-US" dirty="0" smtClean="0"/>
              <a:t> interface</a:t>
            </a:r>
          </a:p>
          <a:p>
            <a:r>
              <a:rPr lang="en-US" dirty="0" smtClean="0"/>
              <a:t>Key feature is performance</a:t>
            </a:r>
          </a:p>
          <a:p>
            <a:r>
              <a:rPr lang="en-US" dirty="0" err="1" smtClean="0"/>
              <a:t>NuGet</a:t>
            </a:r>
            <a:r>
              <a:rPr lang="en-US" dirty="0" smtClean="0"/>
              <a:t>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575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Dapper Helpers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query and map the results to strongly typed List</a:t>
            </a:r>
          </a:p>
          <a:p>
            <a:r>
              <a:rPr lang="en-US" dirty="0"/>
              <a:t>Execute query and map </a:t>
            </a:r>
            <a:r>
              <a:rPr lang="en-US" dirty="0" smtClean="0"/>
              <a:t>it to a list of dynamic objects</a:t>
            </a:r>
          </a:p>
          <a:p>
            <a:r>
              <a:rPr lang="en-US" dirty="0" smtClean="0"/>
              <a:t>Execute a command that returns no results</a:t>
            </a:r>
          </a:p>
          <a:p>
            <a:r>
              <a:rPr lang="en-US" dirty="0" smtClean="0"/>
              <a:t>Execute a command multiple times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644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Dapper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Dapper doesn’t manage your connection’s lifecycle, it assumes the connection it gets is open.</a:t>
            </a:r>
          </a:p>
          <a:p>
            <a:r>
              <a:rPr lang="en-US" dirty="0" smtClean="0"/>
              <a:t>Many features that ORM ship with are stripped out. No identity map, no built-in insert/update helpers.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687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Dapper 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Dapper Extensions is a small library that complements Dapper by adding basic CRUD operations (Get, Insert, Update, Delete) for your POCOs. For more advanced querying scenarios, Dapper Extensions provides a predicate system. The goal of this library is to keep your POCOs pure by not requiring any attributes or base class inheritance.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857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POCO names should match the table name in the database. Pluralized table names are supported through the </a:t>
            </a:r>
            <a:r>
              <a:rPr lang="en-US" dirty="0" err="1"/>
              <a:t>PlurizedAutoClassMapper</a:t>
            </a:r>
            <a:r>
              <a:rPr lang="en-US" dirty="0" smtClean="0"/>
              <a:t>.</a:t>
            </a:r>
          </a:p>
          <a:p>
            <a:r>
              <a:rPr lang="en-US" dirty="0"/>
              <a:t>POCO property names should match each column name in the table.</a:t>
            </a:r>
          </a:p>
          <a:p>
            <a:r>
              <a:rPr lang="en-US" dirty="0"/>
              <a:t>By convention, the primary key should be named Id. Using another name is supported through custom mappings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258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38512"/>
            <a:ext cx="10515600" cy="1325563"/>
          </a:xfrm>
        </p:spPr>
        <p:txBody>
          <a:bodyPr/>
          <a:lstStyle/>
          <a:p>
            <a:r>
              <a:rPr lang="en-US" dirty="0" smtClean="0"/>
              <a:t>Time for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46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Simple.Data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Simple.Data</a:t>
            </a:r>
            <a:r>
              <a:rPr lang="en-US" dirty="0"/>
              <a:t> is a lightweight framework that uses the dynamic features of .NET 4 to provide an expressive, ORM-</a:t>
            </a:r>
            <a:r>
              <a:rPr lang="en-US" dirty="0" err="1"/>
              <a:t>ish</a:t>
            </a:r>
            <a:r>
              <a:rPr lang="en-US" dirty="0"/>
              <a:t> way of accessing and manipulating data without any of the code pre-generation and boilerplate required by other frameworks. Instead, it interprets method and property names at runtime and maps them to your underlying data-store using a convention-based approach.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435186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3354</TotalTime>
  <Words>310</Words>
  <Application>Microsoft Office PowerPoint</Application>
  <PresentationFormat>Widescreen</PresentationFormat>
  <Paragraphs>46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Corbel</vt:lpstr>
      <vt:lpstr>Depth</vt:lpstr>
      <vt:lpstr>Micro ORM</vt:lpstr>
      <vt:lpstr>Why Micro ORM?</vt:lpstr>
      <vt:lpstr>Dapper.Net</vt:lpstr>
      <vt:lpstr>Dapper Helpers</vt:lpstr>
      <vt:lpstr>Limitations of Dapper</vt:lpstr>
      <vt:lpstr>Dapper extensions</vt:lpstr>
      <vt:lpstr>Naming conventions</vt:lpstr>
      <vt:lpstr>Time for Demo</vt:lpstr>
      <vt:lpstr>Simple.Data</vt:lpstr>
      <vt:lpstr>Supported Databases</vt:lpstr>
      <vt:lpstr>Requirements and Depedencies</vt:lpstr>
      <vt:lpstr>Configuration</vt:lpstr>
      <vt:lpstr>Naming Conventions</vt:lpstr>
      <vt:lpstr>Time for Demo</vt:lpstr>
      <vt:lpstr>SQL Injection</vt:lpstr>
      <vt:lpstr>Questions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 ORM</dc:title>
  <dc:creator>Maksim Soldatenko</dc:creator>
  <cp:lastModifiedBy>Maksim Soldatenko</cp:lastModifiedBy>
  <cp:revision>16</cp:revision>
  <dcterms:created xsi:type="dcterms:W3CDTF">2016-11-05T11:44:49Z</dcterms:created>
  <dcterms:modified xsi:type="dcterms:W3CDTF">2016-11-07T19:38:51Z</dcterms:modified>
</cp:coreProperties>
</file>