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6" r:id="rId2"/>
    <p:sldId id="257" r:id="rId3"/>
    <p:sldId id="258" r:id="rId4"/>
    <p:sldId id="275" r:id="rId5"/>
    <p:sldId id="276" r:id="rId6"/>
    <p:sldId id="266" r:id="rId7"/>
    <p:sldId id="274" r:id="rId8"/>
    <p:sldId id="277" r:id="rId9"/>
    <p:sldId id="278" r:id="rId10"/>
    <p:sldId id="279" r:id="rId11"/>
    <p:sldId id="282" r:id="rId12"/>
    <p:sldId id="280" r:id="rId13"/>
    <p:sldId id="281" r:id="rId14"/>
    <p:sldId id="261" r:id="rId15"/>
    <p:sldId id="262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34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4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86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3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2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33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Ado.Net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SourceColumn</a:t>
            </a:r>
            <a:endParaRPr lang="en-US" dirty="0" smtClean="0"/>
          </a:p>
          <a:p>
            <a:r>
              <a:rPr lang="en-US" dirty="0" err="1" smtClean="0"/>
              <a:t>DbType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Rollback</a:t>
            </a:r>
          </a:p>
          <a:p>
            <a:r>
              <a:rPr lang="en-US" dirty="0" err="1" smtClean="0"/>
              <a:t>IsolationLevel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DbDataAdapter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CRUD-Commands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02" y="3404144"/>
            <a:ext cx="446784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55" y="1728557"/>
            <a:ext cx="4137833" cy="4221789"/>
          </a:xfrm>
        </p:spPr>
      </p:pic>
    </p:spTree>
    <p:extLst>
      <p:ext uri="{BB962C8B-B14F-4D97-AF65-F5344CB8AC3E}">
        <p14:creationId xmlns:p14="http://schemas.microsoft.com/office/powerpoint/2010/main" val="16749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92" y="2052638"/>
            <a:ext cx="4850591" cy="4195762"/>
          </a:xfrm>
        </p:spPr>
      </p:pic>
    </p:spTree>
    <p:extLst>
      <p:ext uri="{BB962C8B-B14F-4D97-AF65-F5344CB8AC3E}">
        <p14:creationId xmlns:p14="http://schemas.microsoft.com/office/powerpoint/2010/main" val="32039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66" y="2494409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for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12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fault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Transient Fault Handling Application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12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Fixed interval</a:t>
            </a:r>
          </a:p>
          <a:p>
            <a:r>
              <a:rPr lang="en-US" sz="2800" dirty="0" smtClean="0"/>
              <a:t>Incremental interval</a:t>
            </a:r>
          </a:p>
          <a:p>
            <a:r>
              <a:rPr lang="en-US" sz="2800" dirty="0" smtClean="0"/>
              <a:t>Exponential back off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04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strategies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SqlDatabaseTransientErrorDetectionStrategy</a:t>
            </a:r>
            <a:endParaRPr lang="en-US" sz="2800" dirty="0" smtClean="0"/>
          </a:p>
          <a:p>
            <a:r>
              <a:rPr lang="en-US" sz="2800" dirty="0" err="1"/>
              <a:t>StorageTransientErrorDetectionStrategy</a:t>
            </a:r>
            <a:endParaRPr lang="en-US" sz="2800" dirty="0"/>
          </a:p>
          <a:p>
            <a:r>
              <a:rPr lang="en-US" sz="2800" dirty="0" err="1"/>
              <a:t>CacheTransientErrorDetectionStrategy</a:t>
            </a:r>
            <a:endParaRPr lang="en-US" sz="2800" dirty="0"/>
          </a:p>
          <a:p>
            <a:r>
              <a:rPr lang="en-US" sz="2800" dirty="0" err="1"/>
              <a:t>ServiceBusTransientErrorDetectionStrategy</a:t>
            </a:r>
            <a:endParaRPr lang="en-US" sz="2800" dirty="0"/>
          </a:p>
          <a:p>
            <a:r>
              <a:rPr lang="en-US" sz="2800" dirty="0" err="1"/>
              <a:t>SqlAzureTransientErrorDetectionStrategy</a:t>
            </a:r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963" y="2397275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dirty="0"/>
              <a:t>Q</a:t>
            </a:r>
            <a:r>
              <a:rPr lang="en-US" sz="6600" dirty="0" smtClean="0"/>
              <a:t>uestions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8231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ADO.NET is a set of classes that expose data access services for .NET Framework programmers. ADO.NET provides a rich set of components for creating distributed, data-sharing applications. It is an integral part of the .NET Framework, providing access to relational, XML, and application data. ADO.NET supports a variety of development needs, including the creation of front-end database clients and middle-tier business objects used by applications, tools, languages, or Internet browsers.</a:t>
            </a:r>
          </a:p>
        </p:txBody>
      </p:sp>
    </p:spTree>
    <p:extLst>
      <p:ext uri="{BB962C8B-B14F-4D97-AF65-F5344CB8AC3E}">
        <p14:creationId xmlns:p14="http://schemas.microsoft.com/office/powerpoint/2010/main" val="1147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</a:t>
            </a:r>
          </a:p>
          <a:p>
            <a:r>
              <a:rPr lang="en-US" dirty="0" smtClean="0"/>
              <a:t>Disconnected</a:t>
            </a:r>
          </a:p>
          <a:p>
            <a:r>
              <a:rPr lang="en-US" dirty="0" smtClean="0"/>
              <a:t>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643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5885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DbConnection</a:t>
            </a:r>
            <a:endParaRPr lang="en-US" sz="2400" dirty="0" smtClean="0"/>
          </a:p>
          <a:p>
            <a:r>
              <a:rPr lang="en-US" sz="2400" dirty="0" err="1" smtClean="0"/>
              <a:t>DbCommand</a:t>
            </a:r>
            <a:endParaRPr lang="en-US" sz="2400" dirty="0" smtClean="0"/>
          </a:p>
          <a:p>
            <a:r>
              <a:rPr lang="en-US" sz="2400" dirty="0" err="1" smtClean="0"/>
              <a:t>DbDataReader</a:t>
            </a:r>
            <a:endParaRPr lang="en-US" sz="2400" dirty="0" smtClean="0"/>
          </a:p>
          <a:p>
            <a:r>
              <a:rPr lang="en-US" sz="2400" dirty="0" err="1" smtClean="0"/>
              <a:t>DbParameter</a:t>
            </a:r>
            <a:endParaRPr lang="en-US" sz="2400" dirty="0" smtClean="0"/>
          </a:p>
          <a:p>
            <a:r>
              <a:rPr lang="en-US" sz="2400" dirty="0" err="1" smtClean="0"/>
              <a:t>DbTransaction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6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ConnectionString</a:t>
            </a:r>
            <a:endParaRPr lang="en-US" dirty="0" smtClean="0"/>
          </a:p>
          <a:p>
            <a:r>
              <a:rPr lang="en-US" dirty="0" err="1" smtClean="0"/>
              <a:t>ConnectionTimeout</a:t>
            </a:r>
            <a:endParaRPr lang="en-US" dirty="0" smtClean="0"/>
          </a:p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CommandType</a:t>
            </a:r>
            <a:endParaRPr lang="en-US" dirty="0" smtClean="0"/>
          </a:p>
          <a:p>
            <a:r>
              <a:rPr lang="en-US" dirty="0" err="1" smtClean="0"/>
              <a:t>ExecuteScalar</a:t>
            </a:r>
            <a:endParaRPr lang="en-US" dirty="0" smtClean="0"/>
          </a:p>
          <a:p>
            <a:r>
              <a:rPr lang="en-US" dirty="0" err="1" smtClean="0"/>
              <a:t>ExecuteNonQuery</a:t>
            </a:r>
            <a:endParaRPr lang="en-US" dirty="0" smtClean="0"/>
          </a:p>
          <a:p>
            <a:r>
              <a:rPr lang="en-US" dirty="0" err="1" smtClean="0"/>
              <a:t>ExecuteReader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96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r>
              <a:rPr lang="en-US" dirty="0" err="1" smtClean="0"/>
              <a:t>NextResult</a:t>
            </a:r>
            <a:endParaRPr lang="en-US" dirty="0" smtClean="0"/>
          </a:p>
          <a:p>
            <a:r>
              <a:rPr lang="en-US" dirty="0" smtClean="0"/>
              <a:t>Batch of Get&lt;Type&gt;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1914</TotalTime>
  <Words>165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Ado.Net</vt:lpstr>
      <vt:lpstr>Ado.net</vt:lpstr>
      <vt:lpstr>Ado.net approaches</vt:lpstr>
      <vt:lpstr>Connected approach</vt:lpstr>
      <vt:lpstr>Disconnected approach</vt:lpstr>
      <vt:lpstr>Ado.net key objects</vt:lpstr>
      <vt:lpstr>DbConnection</vt:lpstr>
      <vt:lpstr>DbCommand</vt:lpstr>
      <vt:lpstr>DbDataReader</vt:lpstr>
      <vt:lpstr>DbParameter</vt:lpstr>
      <vt:lpstr>DbTransaction</vt:lpstr>
      <vt:lpstr>DbDataAdapter</vt:lpstr>
      <vt:lpstr>DataSet</vt:lpstr>
      <vt:lpstr>Ado.net architecture</vt:lpstr>
      <vt:lpstr>Time for demo</vt:lpstr>
      <vt:lpstr>Transient fault handling</vt:lpstr>
      <vt:lpstr>Retry strategies</vt:lpstr>
      <vt:lpstr>Detection strategies</vt:lpstr>
      <vt:lpstr>Questions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and micro orm</dc:title>
  <dc:creator>Maksim Soldatenko</dc:creator>
  <cp:lastModifiedBy>Maksim Soldatenko</cp:lastModifiedBy>
  <cp:revision>35</cp:revision>
  <dcterms:created xsi:type="dcterms:W3CDTF">2016-05-24T09:59:19Z</dcterms:created>
  <dcterms:modified xsi:type="dcterms:W3CDTF">2016-10-31T12:48:34Z</dcterms:modified>
</cp:coreProperties>
</file>