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Micro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1433"/>
            <a:ext cx="10233800" cy="4065530"/>
          </a:xfrm>
        </p:spPr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Easy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IDbConnection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Key feature is performance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query and map the results to strongly typed List</a:t>
            </a:r>
          </a:p>
          <a:p>
            <a:r>
              <a:rPr lang="en-US" dirty="0"/>
              <a:t>Execute query and map </a:t>
            </a:r>
            <a:r>
              <a:rPr lang="en-US" dirty="0" smtClean="0"/>
              <a:t>it to a list of dynamic objects</a:t>
            </a:r>
          </a:p>
          <a:p>
            <a:r>
              <a:rPr lang="en-US" dirty="0" smtClean="0"/>
              <a:t>Execute a command that returns no results</a:t>
            </a:r>
          </a:p>
          <a:p>
            <a:r>
              <a:rPr lang="en-US" dirty="0" smtClean="0"/>
              <a:t>Execute a command multiple times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Dapper doesn’t manage your connection’s lifecycle, it assumes the connection it gets is open.</a:t>
            </a:r>
          </a:p>
          <a:p>
            <a:r>
              <a:rPr lang="en-US" dirty="0" smtClean="0"/>
              <a:t>Many features that ORM ship with are stripped out. No identity map, no built-in insert/update helpers.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Dapper Extensions is a small library that complements Dapper by adding basic CRUD operations (Get, Insert, Update, Delete) for your POCOs. For more advanced querying scenarios, Dapper Extensions provides a predicate system. The goal of this library is to keep your POCOs pure by not requiring any attributes or base class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POCO names should match the table name in the database. Pluralized table names are supported through the </a:t>
            </a:r>
            <a:r>
              <a:rPr lang="en-US" dirty="0" err="1"/>
              <a:t>PlurizedAutoClassMapper</a:t>
            </a:r>
            <a:r>
              <a:rPr lang="en-US" dirty="0" smtClean="0"/>
              <a:t>.</a:t>
            </a:r>
          </a:p>
          <a:p>
            <a:r>
              <a:rPr lang="en-US" dirty="0"/>
              <a:t>POCO property names should match each column name in the table.</a:t>
            </a:r>
          </a:p>
          <a:p>
            <a:r>
              <a:rPr lang="en-US" dirty="0"/>
              <a:t>By convention, the primary key should be named Id. Using another name is supported through custom mappings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5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/>
          <a:lstStyle/>
          <a:p>
            <a:r>
              <a:rPr lang="en-US" dirty="0" smtClean="0"/>
              <a:t>Time for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0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155</TotalTime>
  <Words>214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Micro ORM</vt:lpstr>
      <vt:lpstr>Why Micro ORM?</vt:lpstr>
      <vt:lpstr>Dapper.Net</vt:lpstr>
      <vt:lpstr>Dapper Helpers</vt:lpstr>
      <vt:lpstr>Limitations of Dapper</vt:lpstr>
      <vt:lpstr>Dapper extensions</vt:lpstr>
      <vt:lpstr>Naming conventions</vt:lpstr>
      <vt:lpstr>Time for Demo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ORM</dc:title>
  <dc:creator>Maksim Soldatenko</dc:creator>
  <cp:lastModifiedBy>Maksim Soldatenko</cp:lastModifiedBy>
  <cp:revision>8</cp:revision>
  <dcterms:created xsi:type="dcterms:W3CDTF">2016-11-05T11:44:49Z</dcterms:created>
  <dcterms:modified xsi:type="dcterms:W3CDTF">2016-11-05T14:20:30Z</dcterms:modified>
</cp:coreProperties>
</file>