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1" r:id="rId10"/>
    <p:sldId id="262" r:id="rId11"/>
    <p:sldId id="263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Ado.net and micro </a:t>
            </a:r>
            <a:r>
              <a:rPr lang="en-US" dirty="0" err="1" smtClean="0"/>
              <a:t>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66" y="2494409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for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121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</a:t>
            </a:r>
            <a:r>
              <a:rPr lang="en-US" dirty="0" err="1" smtClean="0"/>
              <a:t>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 err="1" smtClean="0"/>
              <a:t>Dapper.Net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4148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Dapper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a query and map the results to a strongly typed List</a:t>
            </a:r>
          </a:p>
          <a:p>
            <a:r>
              <a:rPr lang="en-US" dirty="0"/>
              <a:t>Execute a query and </a:t>
            </a:r>
            <a:r>
              <a:rPr lang="en-US" dirty="0" smtClean="0"/>
              <a:t>map it to a list of dynamic objects</a:t>
            </a:r>
          </a:p>
          <a:p>
            <a:r>
              <a:rPr lang="en-US" dirty="0" smtClean="0"/>
              <a:t>Execute a Command that returns no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9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dapper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features that ORM ship with are stripped out, there is no identity map, there are no helpers for update/insert and so on.</a:t>
            </a:r>
          </a:p>
          <a:p>
            <a:r>
              <a:rPr lang="en-US" dirty="0" smtClean="0"/>
              <a:t>Dapper does not manage your connection’s life cycle, it assumes the connection it gets is open.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5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66" y="2494409"/>
            <a:ext cx="8534400" cy="15070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for 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61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ADO.NET is a set of classes that expose data access services for .NET Framework programmers. ADO.NET provides a rich set of components for creating distributed, data-sharing applications. It is an integral part of the .NET Framework, providing access to relational, XML, and application data. ADO.NET supports a variety of development needs, including the creation of front-end database clients and middle-tier business objects used by applications, tools, languages, or Internet browsers.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</a:t>
            </a:r>
          </a:p>
          <a:p>
            <a:r>
              <a:rPr lang="en-US" dirty="0" smtClean="0"/>
              <a:t>Disconnected</a:t>
            </a:r>
          </a:p>
          <a:p>
            <a:r>
              <a:rPr lang="en-US" dirty="0" smtClean="0"/>
              <a:t>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3385"/>
            <a:ext cx="8534400" cy="664307"/>
          </a:xfrm>
        </p:spPr>
        <p:txBody>
          <a:bodyPr/>
          <a:lstStyle/>
          <a:p>
            <a:r>
              <a:rPr lang="en-US" dirty="0" smtClean="0"/>
              <a:t>Connected approach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20" y="584199"/>
            <a:ext cx="4753707" cy="4753707"/>
          </a:xfrm>
        </p:spPr>
      </p:pic>
    </p:spTree>
    <p:extLst>
      <p:ext uri="{BB962C8B-B14F-4D97-AF65-F5344CB8AC3E}">
        <p14:creationId xmlns:p14="http://schemas.microsoft.com/office/powerpoint/2010/main" val="5281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81" y="5470770"/>
            <a:ext cx="8534400" cy="781537"/>
          </a:xfrm>
        </p:spPr>
        <p:txBody>
          <a:bodyPr/>
          <a:lstStyle/>
          <a:p>
            <a:r>
              <a:rPr lang="en-US" dirty="0" smtClean="0"/>
              <a:t>Disconnected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97" y="381000"/>
            <a:ext cx="4753707" cy="4753707"/>
          </a:xfrm>
        </p:spPr>
      </p:pic>
    </p:spTree>
    <p:extLst>
      <p:ext uri="{BB962C8B-B14F-4D97-AF65-F5344CB8AC3E}">
        <p14:creationId xmlns:p14="http://schemas.microsoft.com/office/powerpoint/2010/main" val="1700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key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DbConnection</a:t>
            </a:r>
            <a:endParaRPr lang="en-US" sz="2400" dirty="0" smtClean="0"/>
          </a:p>
          <a:p>
            <a:r>
              <a:rPr lang="en-US" sz="2400" dirty="0" err="1" smtClean="0"/>
              <a:t>DbCommand</a:t>
            </a:r>
            <a:endParaRPr lang="en-US" sz="2400" dirty="0" smtClean="0"/>
          </a:p>
          <a:p>
            <a:r>
              <a:rPr lang="en-US" sz="2400" dirty="0" err="1" smtClean="0"/>
              <a:t>DbDataReader</a:t>
            </a:r>
            <a:endParaRPr lang="en-US" sz="2400" dirty="0" smtClean="0"/>
          </a:p>
          <a:p>
            <a:r>
              <a:rPr lang="en-US" sz="2400" dirty="0" err="1" smtClean="0"/>
              <a:t>DbParameter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463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adapter</a:t>
            </a:r>
            <a:endParaRPr lang="en-US" dirty="0"/>
          </a:p>
        </p:txBody>
      </p:sp>
      <p:pic>
        <p:nvPicPr>
          <p:cNvPr id="1026" name="Picture 2" descr="The DataSet object model - DataTable, DataAdapter and Data Sour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95" y="1393679"/>
            <a:ext cx="4476190" cy="2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0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0092"/>
            <a:ext cx="8534400" cy="664307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2050" name="Picture 2" descr="ADO.Net graph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816768"/>
            <a:ext cx="3979292" cy="406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7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37" y="357555"/>
            <a:ext cx="5047201" cy="4365830"/>
          </a:xfrm>
        </p:spPr>
      </p:pic>
    </p:spTree>
    <p:extLst>
      <p:ext uri="{BB962C8B-B14F-4D97-AF65-F5344CB8AC3E}">
        <p14:creationId xmlns:p14="http://schemas.microsoft.com/office/powerpoint/2010/main" val="32039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463</TotalTime>
  <Words>201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Ado.net and micro orm</vt:lpstr>
      <vt:lpstr>Ado.net</vt:lpstr>
      <vt:lpstr>Ado.net approaches</vt:lpstr>
      <vt:lpstr>Connected approach</vt:lpstr>
      <vt:lpstr>Disconnected approach</vt:lpstr>
      <vt:lpstr>Ado.net key objects</vt:lpstr>
      <vt:lpstr>Data adapter</vt:lpstr>
      <vt:lpstr>Data set</vt:lpstr>
      <vt:lpstr>Ado.net architecture</vt:lpstr>
      <vt:lpstr>Time for demo</vt:lpstr>
      <vt:lpstr>Micro orm</vt:lpstr>
      <vt:lpstr>Dapper helpers</vt:lpstr>
      <vt:lpstr>Limitations of dapper</vt:lpstr>
      <vt:lpstr>Time for demo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and micro orm</dc:title>
  <dc:creator>Maksim Soldatenko</dc:creator>
  <cp:lastModifiedBy>Maksim Soldatenko</cp:lastModifiedBy>
  <cp:revision>16</cp:revision>
  <dcterms:created xsi:type="dcterms:W3CDTF">2016-05-24T09:59:19Z</dcterms:created>
  <dcterms:modified xsi:type="dcterms:W3CDTF">2016-05-24T17:42:29Z</dcterms:modified>
</cp:coreProperties>
</file>