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7" r:id="rId7"/>
    <p:sldId id="266" r:id="rId8"/>
    <p:sldId id="268" r:id="rId9"/>
    <p:sldId id="278" r:id="rId10"/>
    <p:sldId id="280" r:id="rId11"/>
    <p:sldId id="281" r:id="rId12"/>
    <p:sldId id="285" r:id="rId13"/>
    <p:sldId id="279" r:id="rId14"/>
    <p:sldId id="283" r:id="rId15"/>
    <p:sldId id="28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7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144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B5FC3-EEDF-4CB9-83EB-840BFAADE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6267B-5D74-4348-8BDA-B97936DE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4807E-EAA1-4457-90CF-FB731AB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26E2B-16A1-4695-A113-7E7E9656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94E50-A6B5-4210-B917-FA59EA4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B9B6B-FDFA-4F0C-ACB3-478C6C68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F9C8B-0797-4624-BF56-488540E97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5424D-7404-4A81-879C-CCDD83B0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506EB-B426-4FE1-B641-6D9FA3CB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0024F-BD30-4E02-860F-DD2F7B6B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66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8B10BE-8761-4249-8FC2-931BA274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89B4DD-A09E-4D4C-88C5-A2C38276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3DD5C6-DA40-43E2-899B-F0872473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4996A-21B2-4347-AC8B-238B401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E2561-A7A3-4763-8D01-2E5CDE1B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037AB-CFFD-4ED0-8FDF-A4DB01B3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A79D7-4CEC-48A8-AF09-76816D26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B7B40-024F-4B7D-97AC-496617B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0496D6-EB47-4CAD-A60B-7F3AC8ED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872E6-A256-46C2-A5C3-2F2D5AE4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430A3-E6A5-4AEF-8D11-FA8A7A8E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5C157F-F048-4951-A2EA-EC867B7C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8C166-DFA5-419A-B302-A8E493BA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D7965-5FE9-4241-9DBE-DCCDB779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13F64-81B2-4EA0-A61A-BC3BCFB0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2CCCA-4C17-482A-BE09-53927CEF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D3D32-46EF-4156-8DC6-B0603952B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E47154-1EBE-4227-B438-3B2767E59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91192D-EB3D-40CD-96B1-F5AFBC58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7A52D0-39C5-4935-905A-73763B63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9E651F-38FC-4002-BE08-358D9A45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9805-08D2-4707-9497-AFE571CF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795255-3EB5-4AB9-A6FC-F7CCAF2D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93863C-B0E6-4375-9B8E-F800CC7BE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DE1D5C-5450-4D50-A092-0EAAF28B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0B22BB-E5B6-4ABA-B6E1-6EFC79961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C2EE3E-08B5-47A8-A70A-85D9E0D4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717424-4D8D-4AF5-8308-48A8C9DF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1B960C-2897-48B9-A57C-24F907B2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FCFDB-D189-4C1E-A03A-3BC608E4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CF12B6-D948-4F4F-8050-CE31AB0E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324804-C95F-4624-86D2-7F002B0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E1A33-75F4-4ECA-86E4-383E08E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5DF075-1F4A-4162-9A5A-541E3EFF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E26E90-FE67-427F-AD3B-3B911264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B2C519-8673-460C-A950-7D2E5A1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7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5C9B9-1023-4620-B9AC-C028097E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A54FE-F845-4096-BEAA-9A41C159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5AA902-E174-41B4-AD30-E23D4212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AD6552-3B79-47E1-8A5E-969BE246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88BABE-1835-4D1F-B1D7-422F3B90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FAC527-846D-4DBB-BB2B-FE786BAC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F5841-7E87-4298-9F86-B4E2FE7A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DEDC1A-697E-4B32-A0EE-431C45AD4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C0CBB-5CAE-4201-94D6-3E982674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9D8A9-4F1D-4568-8A7E-3D1A1391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E34141-126E-4B88-83AC-7DCD472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78CB96-36B6-40CC-B5EA-8CF32556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9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20E07-42AD-4792-9D2C-3FFCCF45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C4B4C-05B5-4986-8144-A523A614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3F68D-ADA1-4491-88C9-3A6276B2B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E7C8-8AD5-4751-AAFA-EE6B97CCC1C9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B4E71-A885-46A9-9815-A28BFEF59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87215-5294-4FC7-84EB-47AED3D0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EC38-BAEB-4ABD-9812-2077AFDFD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EB0B9-6E48-4505-BB88-9B3F264C1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9">
            <a:extLst>
              <a:ext uri="{FF2B5EF4-FFF2-40B4-BE49-F238E27FC236}">
                <a16:creationId xmlns:a16="http://schemas.microsoft.com/office/drawing/2014/main" id="{9733D7D8-417B-4695-9C07-EF93006174E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P Object Sans Black" panose="00000A00000000000000" pitchFamily="2" charset="-52"/>
            </a:endParaRPr>
          </a:p>
        </p:txBody>
      </p:sp>
      <p:sp>
        <p:nvSpPr>
          <p:cNvPr id="23" name="Подзаголовок 11">
            <a:extLst>
              <a:ext uri="{FF2B5EF4-FFF2-40B4-BE49-F238E27FC236}">
                <a16:creationId xmlns:a16="http://schemas.microsoft.com/office/drawing/2014/main" id="{B262021B-18F1-4FC5-BC64-32CED2D8E81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PP Object Sans Black" panose="00000A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2F9F6-0F7F-4D7B-82CD-5783ED50097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98137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368714" y="6492304"/>
                </a:moveTo>
                <a:cubicBezTo>
                  <a:pt x="11360993" y="6492304"/>
                  <a:pt x="11353830" y="6494133"/>
                  <a:pt x="11347225" y="6497791"/>
                </a:cubicBezTo>
                <a:cubicBezTo>
                  <a:pt x="11340622" y="6501448"/>
                  <a:pt x="11335389" y="6506528"/>
                  <a:pt x="11331528" y="6513031"/>
                </a:cubicBezTo>
                <a:cubicBezTo>
                  <a:pt x="11327667" y="6519533"/>
                  <a:pt x="11325737" y="6526747"/>
                  <a:pt x="11325737" y="6534671"/>
                </a:cubicBezTo>
                <a:cubicBezTo>
                  <a:pt x="11325737" y="6543815"/>
                  <a:pt x="11328734" y="6551232"/>
                  <a:pt x="11334729" y="6556922"/>
                </a:cubicBezTo>
                <a:cubicBezTo>
                  <a:pt x="11340723" y="6562611"/>
                  <a:pt x="11348699" y="6565456"/>
                  <a:pt x="11358656" y="6565456"/>
                </a:cubicBezTo>
                <a:cubicBezTo>
                  <a:pt x="11366581" y="6565456"/>
                  <a:pt x="11373794" y="6563627"/>
                  <a:pt x="11380297" y="6559970"/>
                </a:cubicBezTo>
                <a:cubicBezTo>
                  <a:pt x="11386799" y="6556312"/>
                  <a:pt x="11391980" y="6551232"/>
                  <a:pt x="11395841" y="6544730"/>
                </a:cubicBezTo>
                <a:cubicBezTo>
                  <a:pt x="11399702" y="6538227"/>
                  <a:pt x="11401633" y="6531014"/>
                  <a:pt x="11401633" y="6523089"/>
                </a:cubicBezTo>
                <a:cubicBezTo>
                  <a:pt x="11401633" y="6513945"/>
                  <a:pt x="11398635" y="6506528"/>
                  <a:pt x="11392641" y="6500839"/>
                </a:cubicBezTo>
                <a:cubicBezTo>
                  <a:pt x="11386646" y="6495149"/>
                  <a:pt x="11378671" y="6492304"/>
                  <a:pt x="11368714" y="6492304"/>
                </a:cubicBezTo>
                <a:close/>
                <a:moveTo>
                  <a:pt x="10949614" y="6492304"/>
                </a:moveTo>
                <a:cubicBezTo>
                  <a:pt x="10941892" y="6492304"/>
                  <a:pt x="10934730" y="6494133"/>
                  <a:pt x="10928126" y="6497791"/>
                </a:cubicBezTo>
                <a:cubicBezTo>
                  <a:pt x="10921522" y="6501448"/>
                  <a:pt x="10916289" y="6506528"/>
                  <a:pt x="10912428" y="6513031"/>
                </a:cubicBezTo>
                <a:cubicBezTo>
                  <a:pt x="10908568" y="6519533"/>
                  <a:pt x="10906638" y="6526747"/>
                  <a:pt x="10906638" y="6534671"/>
                </a:cubicBezTo>
                <a:cubicBezTo>
                  <a:pt x="10906638" y="6543815"/>
                  <a:pt x="10909634" y="6551232"/>
                  <a:pt x="10915628" y="6556922"/>
                </a:cubicBezTo>
                <a:cubicBezTo>
                  <a:pt x="10921623" y="6562611"/>
                  <a:pt x="10929598" y="6565456"/>
                  <a:pt x="10939556" y="6565456"/>
                </a:cubicBezTo>
                <a:cubicBezTo>
                  <a:pt x="10947480" y="6565456"/>
                  <a:pt x="10954694" y="6563627"/>
                  <a:pt x="10961196" y="6559970"/>
                </a:cubicBezTo>
                <a:cubicBezTo>
                  <a:pt x="10967698" y="6556312"/>
                  <a:pt x="10972880" y="6551232"/>
                  <a:pt x="10976741" y="6544730"/>
                </a:cubicBezTo>
                <a:cubicBezTo>
                  <a:pt x="10980602" y="6538227"/>
                  <a:pt x="10982532" y="6531014"/>
                  <a:pt x="10982532" y="6523089"/>
                </a:cubicBezTo>
                <a:cubicBezTo>
                  <a:pt x="10982532" y="6513945"/>
                  <a:pt x="10979535" y="6506528"/>
                  <a:pt x="10973540" y="6500839"/>
                </a:cubicBezTo>
                <a:cubicBezTo>
                  <a:pt x="10967546" y="6495149"/>
                  <a:pt x="10959570" y="6492304"/>
                  <a:pt x="10949614" y="6492304"/>
                </a:cubicBezTo>
                <a:close/>
                <a:moveTo>
                  <a:pt x="10622944" y="6406960"/>
                </a:moveTo>
                <a:cubicBezTo>
                  <a:pt x="10629650" y="6406960"/>
                  <a:pt x="10634934" y="6409805"/>
                  <a:pt x="10638794" y="6415495"/>
                </a:cubicBezTo>
                <a:cubicBezTo>
                  <a:pt x="10642655" y="6421184"/>
                  <a:pt x="10644585" y="6429109"/>
                  <a:pt x="10644585" y="6439269"/>
                </a:cubicBezTo>
                <a:cubicBezTo>
                  <a:pt x="10644585" y="6443333"/>
                  <a:pt x="10644280" y="6447803"/>
                  <a:pt x="10643670" y="6452680"/>
                </a:cubicBezTo>
                <a:cubicBezTo>
                  <a:pt x="10641639" y="6466904"/>
                  <a:pt x="10637575" y="6478080"/>
                  <a:pt x="10631479" y="6486208"/>
                </a:cubicBezTo>
                <a:cubicBezTo>
                  <a:pt x="10625383" y="6494336"/>
                  <a:pt x="10618271" y="6498400"/>
                  <a:pt x="10610143" y="6498400"/>
                </a:cubicBezTo>
                <a:cubicBezTo>
                  <a:pt x="10603437" y="6498400"/>
                  <a:pt x="10598154" y="6495555"/>
                  <a:pt x="10594294" y="6489866"/>
                </a:cubicBezTo>
                <a:cubicBezTo>
                  <a:pt x="10590432" y="6484176"/>
                  <a:pt x="10588502" y="6476048"/>
                  <a:pt x="10588502" y="6465482"/>
                </a:cubicBezTo>
                <a:cubicBezTo>
                  <a:pt x="10588502" y="6461418"/>
                  <a:pt x="10588807" y="6457151"/>
                  <a:pt x="10589416" y="6452680"/>
                </a:cubicBezTo>
                <a:cubicBezTo>
                  <a:pt x="10591448" y="6438456"/>
                  <a:pt x="10595563" y="6427280"/>
                  <a:pt x="10601761" y="6419152"/>
                </a:cubicBezTo>
                <a:cubicBezTo>
                  <a:pt x="10607958" y="6411024"/>
                  <a:pt x="10615020" y="6406960"/>
                  <a:pt x="10622944" y="6406960"/>
                </a:cubicBezTo>
                <a:close/>
                <a:moveTo>
                  <a:pt x="11835286" y="6403912"/>
                </a:moveTo>
                <a:lnTo>
                  <a:pt x="11813036" y="6562408"/>
                </a:lnTo>
                <a:lnTo>
                  <a:pt x="11882531" y="6562408"/>
                </a:lnTo>
                <a:lnTo>
                  <a:pt x="11897161" y="6458776"/>
                </a:lnTo>
                <a:lnTo>
                  <a:pt x="11963302" y="6458776"/>
                </a:lnTo>
                <a:lnTo>
                  <a:pt x="11971228" y="6403912"/>
                </a:lnTo>
                <a:close/>
                <a:moveTo>
                  <a:pt x="11714129" y="6400864"/>
                </a:moveTo>
                <a:lnTo>
                  <a:pt x="11717177" y="6400864"/>
                </a:lnTo>
                <a:lnTo>
                  <a:pt x="11708033" y="6464872"/>
                </a:lnTo>
                <a:lnTo>
                  <a:pt x="11674810" y="6464872"/>
                </a:lnTo>
                <a:close/>
                <a:moveTo>
                  <a:pt x="11696145" y="6342952"/>
                </a:moveTo>
                <a:lnTo>
                  <a:pt x="11606229" y="6480112"/>
                </a:lnTo>
                <a:lnTo>
                  <a:pt x="11600743" y="6519736"/>
                </a:lnTo>
                <a:lnTo>
                  <a:pt x="11700413" y="6519736"/>
                </a:lnTo>
                <a:lnTo>
                  <a:pt x="11694316" y="6562408"/>
                </a:lnTo>
                <a:lnTo>
                  <a:pt x="11772650" y="6562408"/>
                </a:lnTo>
                <a:lnTo>
                  <a:pt x="11778746" y="6519736"/>
                </a:lnTo>
                <a:lnTo>
                  <a:pt x="11802216" y="6519736"/>
                </a:lnTo>
                <a:lnTo>
                  <a:pt x="11810141" y="6464872"/>
                </a:lnTo>
                <a:lnTo>
                  <a:pt x="11786366" y="6464872"/>
                </a:lnTo>
                <a:lnTo>
                  <a:pt x="11803740" y="6342952"/>
                </a:lnTo>
                <a:close/>
                <a:moveTo>
                  <a:pt x="11079230" y="6342952"/>
                </a:moveTo>
                <a:lnTo>
                  <a:pt x="11012479" y="6388672"/>
                </a:lnTo>
                <a:lnTo>
                  <a:pt x="11002726" y="6459691"/>
                </a:lnTo>
                <a:lnTo>
                  <a:pt x="11055456" y="6424639"/>
                </a:lnTo>
                <a:lnTo>
                  <a:pt x="11058809" y="6424639"/>
                </a:lnTo>
                <a:lnTo>
                  <a:pt x="11039606" y="6562408"/>
                </a:lnTo>
                <a:lnTo>
                  <a:pt x="11114892" y="6562408"/>
                </a:lnTo>
                <a:lnTo>
                  <a:pt x="11145676" y="6342952"/>
                </a:lnTo>
                <a:close/>
                <a:moveTo>
                  <a:pt x="10762772" y="6342952"/>
                </a:moveTo>
                <a:lnTo>
                  <a:pt x="10738083" y="6464872"/>
                </a:lnTo>
                <a:lnTo>
                  <a:pt x="10810930" y="6464872"/>
                </a:lnTo>
                <a:cubicBezTo>
                  <a:pt x="10818245" y="6464872"/>
                  <a:pt x="10824087" y="6466345"/>
                  <a:pt x="10828456" y="6469292"/>
                </a:cubicBezTo>
                <a:cubicBezTo>
                  <a:pt x="10832825" y="6472238"/>
                  <a:pt x="10835009" y="6476455"/>
                  <a:pt x="10835009" y="6481941"/>
                </a:cubicBezTo>
                <a:cubicBezTo>
                  <a:pt x="10835009" y="6488647"/>
                  <a:pt x="10832520" y="6494590"/>
                  <a:pt x="10827542" y="6499772"/>
                </a:cubicBezTo>
                <a:cubicBezTo>
                  <a:pt x="10822564" y="6504953"/>
                  <a:pt x="10816721" y="6507544"/>
                  <a:pt x="10810016" y="6507544"/>
                </a:cubicBezTo>
                <a:cubicBezTo>
                  <a:pt x="10803920" y="6507544"/>
                  <a:pt x="10798942" y="6505512"/>
                  <a:pt x="10795080" y="6501448"/>
                </a:cubicBezTo>
                <a:cubicBezTo>
                  <a:pt x="10791220" y="6497384"/>
                  <a:pt x="10789289" y="6492406"/>
                  <a:pt x="10789289" y="6486513"/>
                </a:cubicBezTo>
                <a:cubicBezTo>
                  <a:pt x="10789289" y="6485091"/>
                  <a:pt x="10789391" y="6483973"/>
                  <a:pt x="10789594" y="6483160"/>
                </a:cubicBezTo>
                <a:lnTo>
                  <a:pt x="10720100" y="6483160"/>
                </a:lnTo>
                <a:cubicBezTo>
                  <a:pt x="10719694" y="6487224"/>
                  <a:pt x="10719490" y="6490171"/>
                  <a:pt x="10719490" y="6491999"/>
                </a:cubicBezTo>
                <a:cubicBezTo>
                  <a:pt x="10719490" y="6506223"/>
                  <a:pt x="10722944" y="6518923"/>
                  <a:pt x="10729854" y="6530099"/>
                </a:cubicBezTo>
                <a:cubicBezTo>
                  <a:pt x="10736762" y="6541275"/>
                  <a:pt x="10746516" y="6549962"/>
                  <a:pt x="10759114" y="6556160"/>
                </a:cubicBezTo>
                <a:cubicBezTo>
                  <a:pt x="10771712" y="6562357"/>
                  <a:pt x="10786140" y="6565456"/>
                  <a:pt x="10802396" y="6565456"/>
                </a:cubicBezTo>
                <a:cubicBezTo>
                  <a:pt x="10820278" y="6565456"/>
                  <a:pt x="10836788" y="6562205"/>
                  <a:pt x="10851926" y="6555703"/>
                </a:cubicBezTo>
                <a:cubicBezTo>
                  <a:pt x="10867064" y="6549200"/>
                  <a:pt x="10879460" y="6540107"/>
                  <a:pt x="10889111" y="6528423"/>
                </a:cubicBezTo>
                <a:cubicBezTo>
                  <a:pt x="10898764" y="6516739"/>
                  <a:pt x="10904606" y="6503480"/>
                  <a:pt x="10906638" y="6488647"/>
                </a:cubicBezTo>
                <a:cubicBezTo>
                  <a:pt x="10907247" y="6484989"/>
                  <a:pt x="10907552" y="6481433"/>
                  <a:pt x="10907552" y="6477979"/>
                </a:cubicBezTo>
                <a:cubicBezTo>
                  <a:pt x="10907552" y="6466599"/>
                  <a:pt x="10904910" y="6456439"/>
                  <a:pt x="10899626" y="6447499"/>
                </a:cubicBezTo>
                <a:cubicBezTo>
                  <a:pt x="10894344" y="6438558"/>
                  <a:pt x="10886876" y="6431598"/>
                  <a:pt x="10877224" y="6426620"/>
                </a:cubicBezTo>
                <a:cubicBezTo>
                  <a:pt x="10867572" y="6421641"/>
                  <a:pt x="10856548" y="6419152"/>
                  <a:pt x="10844154" y="6419152"/>
                </a:cubicBezTo>
                <a:lnTo>
                  <a:pt x="10804529" y="6419152"/>
                </a:lnTo>
                <a:lnTo>
                  <a:pt x="10809102" y="6397816"/>
                </a:lnTo>
                <a:lnTo>
                  <a:pt x="10904504" y="6397816"/>
                </a:lnTo>
                <a:lnTo>
                  <a:pt x="10912124" y="6342952"/>
                </a:lnTo>
                <a:close/>
                <a:moveTo>
                  <a:pt x="11535820" y="6339904"/>
                </a:moveTo>
                <a:cubicBezTo>
                  <a:pt x="11517126" y="6339904"/>
                  <a:pt x="11499956" y="6343816"/>
                  <a:pt x="11484310" y="6351639"/>
                </a:cubicBezTo>
                <a:cubicBezTo>
                  <a:pt x="11468663" y="6359462"/>
                  <a:pt x="11455963" y="6370333"/>
                  <a:pt x="11446210" y="6384253"/>
                </a:cubicBezTo>
                <a:cubicBezTo>
                  <a:pt x="11436456" y="6398172"/>
                  <a:pt x="11430868" y="6413869"/>
                  <a:pt x="11429445" y="6431344"/>
                </a:cubicBezTo>
                <a:lnTo>
                  <a:pt x="11496501" y="6431344"/>
                </a:lnTo>
                <a:cubicBezTo>
                  <a:pt x="11497924" y="6421387"/>
                  <a:pt x="11501277" y="6413818"/>
                  <a:pt x="11506560" y="6408637"/>
                </a:cubicBezTo>
                <a:cubicBezTo>
                  <a:pt x="11511843" y="6403455"/>
                  <a:pt x="11518142" y="6400864"/>
                  <a:pt x="11525458" y="6400864"/>
                </a:cubicBezTo>
                <a:cubicBezTo>
                  <a:pt x="11530740" y="6400864"/>
                  <a:pt x="11534906" y="6402236"/>
                  <a:pt x="11537954" y="6404979"/>
                </a:cubicBezTo>
                <a:cubicBezTo>
                  <a:pt x="11541002" y="6407722"/>
                  <a:pt x="11542526" y="6411329"/>
                  <a:pt x="11542526" y="6415799"/>
                </a:cubicBezTo>
                <a:cubicBezTo>
                  <a:pt x="11542526" y="6421083"/>
                  <a:pt x="11540647" y="6425756"/>
                  <a:pt x="11536887" y="6429820"/>
                </a:cubicBezTo>
                <a:cubicBezTo>
                  <a:pt x="11533128" y="6433884"/>
                  <a:pt x="11526372" y="6439472"/>
                  <a:pt x="11516618" y="6446584"/>
                </a:cubicBezTo>
                <a:lnTo>
                  <a:pt x="11416339" y="6516688"/>
                </a:lnTo>
                <a:lnTo>
                  <a:pt x="11409939" y="6562408"/>
                </a:lnTo>
                <a:lnTo>
                  <a:pt x="11585198" y="6562408"/>
                </a:lnTo>
                <a:lnTo>
                  <a:pt x="11593123" y="6507544"/>
                </a:lnTo>
                <a:lnTo>
                  <a:pt x="11517837" y="6507544"/>
                </a:lnTo>
                <a:lnTo>
                  <a:pt x="11518447" y="6504496"/>
                </a:lnTo>
                <a:lnTo>
                  <a:pt x="11564777" y="6474321"/>
                </a:lnTo>
                <a:cubicBezTo>
                  <a:pt x="11579610" y="6464771"/>
                  <a:pt x="11591447" y="6454153"/>
                  <a:pt x="11600286" y="6442469"/>
                </a:cubicBezTo>
                <a:cubicBezTo>
                  <a:pt x="11609125" y="6430785"/>
                  <a:pt x="11613545" y="6417323"/>
                  <a:pt x="11613545" y="6402083"/>
                </a:cubicBezTo>
                <a:cubicBezTo>
                  <a:pt x="11613545" y="6389891"/>
                  <a:pt x="11610293" y="6379122"/>
                  <a:pt x="11603791" y="6369775"/>
                </a:cubicBezTo>
                <a:cubicBezTo>
                  <a:pt x="11597289" y="6360427"/>
                  <a:pt x="11588144" y="6353112"/>
                  <a:pt x="11576359" y="6347829"/>
                </a:cubicBezTo>
                <a:cubicBezTo>
                  <a:pt x="11564573" y="6342546"/>
                  <a:pt x="11551061" y="6339904"/>
                  <a:pt x="11535820" y="6339904"/>
                </a:cubicBezTo>
                <a:close/>
                <a:moveTo>
                  <a:pt x="11259596" y="6339904"/>
                </a:moveTo>
                <a:cubicBezTo>
                  <a:pt x="11240901" y="6339904"/>
                  <a:pt x="11223730" y="6343816"/>
                  <a:pt x="11208084" y="6351639"/>
                </a:cubicBezTo>
                <a:cubicBezTo>
                  <a:pt x="11192438" y="6359462"/>
                  <a:pt x="11179738" y="6370333"/>
                  <a:pt x="11169984" y="6384253"/>
                </a:cubicBezTo>
                <a:cubicBezTo>
                  <a:pt x="11160231" y="6398172"/>
                  <a:pt x="11154643" y="6413869"/>
                  <a:pt x="11153220" y="6431344"/>
                </a:cubicBezTo>
                <a:lnTo>
                  <a:pt x="11220276" y="6431344"/>
                </a:lnTo>
                <a:cubicBezTo>
                  <a:pt x="11221699" y="6421387"/>
                  <a:pt x="11225052" y="6413818"/>
                  <a:pt x="11230335" y="6408637"/>
                </a:cubicBezTo>
                <a:cubicBezTo>
                  <a:pt x="11235618" y="6403455"/>
                  <a:pt x="11241918" y="6400864"/>
                  <a:pt x="11249232" y="6400864"/>
                </a:cubicBezTo>
                <a:cubicBezTo>
                  <a:pt x="11254516" y="6400864"/>
                  <a:pt x="11258682" y="6402236"/>
                  <a:pt x="11261729" y="6404979"/>
                </a:cubicBezTo>
                <a:cubicBezTo>
                  <a:pt x="11264777" y="6407722"/>
                  <a:pt x="11266302" y="6411329"/>
                  <a:pt x="11266302" y="6415799"/>
                </a:cubicBezTo>
                <a:cubicBezTo>
                  <a:pt x="11266302" y="6421083"/>
                  <a:pt x="11264422" y="6425756"/>
                  <a:pt x="11260662" y="6429820"/>
                </a:cubicBezTo>
                <a:cubicBezTo>
                  <a:pt x="11256903" y="6433884"/>
                  <a:pt x="11250147" y="6439472"/>
                  <a:pt x="11240393" y="6446584"/>
                </a:cubicBezTo>
                <a:lnTo>
                  <a:pt x="11140114" y="6516688"/>
                </a:lnTo>
                <a:lnTo>
                  <a:pt x="11133714" y="6562408"/>
                </a:lnTo>
                <a:lnTo>
                  <a:pt x="11308973" y="6562408"/>
                </a:lnTo>
                <a:lnTo>
                  <a:pt x="11316898" y="6507544"/>
                </a:lnTo>
                <a:lnTo>
                  <a:pt x="11241612" y="6507544"/>
                </a:lnTo>
                <a:lnTo>
                  <a:pt x="11242222" y="6504496"/>
                </a:lnTo>
                <a:lnTo>
                  <a:pt x="11288552" y="6474321"/>
                </a:lnTo>
                <a:cubicBezTo>
                  <a:pt x="11303385" y="6464771"/>
                  <a:pt x="11315222" y="6454153"/>
                  <a:pt x="11324061" y="6442469"/>
                </a:cubicBezTo>
                <a:cubicBezTo>
                  <a:pt x="11332900" y="6430785"/>
                  <a:pt x="11337320" y="6417323"/>
                  <a:pt x="11337320" y="6402083"/>
                </a:cubicBezTo>
                <a:cubicBezTo>
                  <a:pt x="11337320" y="6389891"/>
                  <a:pt x="11334068" y="6379122"/>
                  <a:pt x="11327566" y="6369775"/>
                </a:cubicBezTo>
                <a:cubicBezTo>
                  <a:pt x="11321064" y="6360427"/>
                  <a:pt x="11311919" y="6353112"/>
                  <a:pt x="11300134" y="6347829"/>
                </a:cubicBezTo>
                <a:cubicBezTo>
                  <a:pt x="11288348" y="6342546"/>
                  <a:pt x="11274836" y="6339904"/>
                  <a:pt x="11259596" y="6339904"/>
                </a:cubicBezTo>
                <a:close/>
                <a:moveTo>
                  <a:pt x="10632394" y="6339904"/>
                </a:moveTo>
                <a:cubicBezTo>
                  <a:pt x="10612074" y="6339904"/>
                  <a:pt x="10593278" y="6344578"/>
                  <a:pt x="10576006" y="6353925"/>
                </a:cubicBezTo>
                <a:cubicBezTo>
                  <a:pt x="10558734" y="6363272"/>
                  <a:pt x="10544357" y="6376480"/>
                  <a:pt x="10532876" y="6393549"/>
                </a:cubicBezTo>
                <a:cubicBezTo>
                  <a:pt x="10521396" y="6410618"/>
                  <a:pt x="10514131" y="6430328"/>
                  <a:pt x="10511083" y="6452680"/>
                </a:cubicBezTo>
                <a:cubicBezTo>
                  <a:pt x="10510068" y="6460402"/>
                  <a:pt x="10509559" y="6467209"/>
                  <a:pt x="10509559" y="6473102"/>
                </a:cubicBezTo>
                <a:cubicBezTo>
                  <a:pt x="10509559" y="6491593"/>
                  <a:pt x="10513318" y="6507849"/>
                  <a:pt x="10520836" y="6521870"/>
                </a:cubicBezTo>
                <a:cubicBezTo>
                  <a:pt x="10528355" y="6535891"/>
                  <a:pt x="10539023" y="6546660"/>
                  <a:pt x="10552841" y="6554179"/>
                </a:cubicBezTo>
                <a:cubicBezTo>
                  <a:pt x="10566658" y="6561697"/>
                  <a:pt x="10582610" y="6565456"/>
                  <a:pt x="10600694" y="6565456"/>
                </a:cubicBezTo>
                <a:cubicBezTo>
                  <a:pt x="10621014" y="6565456"/>
                  <a:pt x="10639810" y="6560783"/>
                  <a:pt x="10657082" y="6551435"/>
                </a:cubicBezTo>
                <a:cubicBezTo>
                  <a:pt x="10674354" y="6542088"/>
                  <a:pt x="10688731" y="6528880"/>
                  <a:pt x="10700212" y="6511811"/>
                </a:cubicBezTo>
                <a:cubicBezTo>
                  <a:pt x="10711692" y="6494743"/>
                  <a:pt x="10719058" y="6475032"/>
                  <a:pt x="10722310" y="6452680"/>
                </a:cubicBezTo>
                <a:cubicBezTo>
                  <a:pt x="10723325" y="6444959"/>
                  <a:pt x="10723834" y="6438253"/>
                  <a:pt x="10723834" y="6432563"/>
                </a:cubicBezTo>
                <a:cubicBezTo>
                  <a:pt x="10723834" y="6414072"/>
                  <a:pt x="10720024" y="6397816"/>
                  <a:pt x="10712403" y="6383795"/>
                </a:cubicBezTo>
                <a:cubicBezTo>
                  <a:pt x="10704784" y="6369775"/>
                  <a:pt x="10694065" y="6358954"/>
                  <a:pt x="10680247" y="6351334"/>
                </a:cubicBezTo>
                <a:cubicBezTo>
                  <a:pt x="10666429" y="6343714"/>
                  <a:pt x="10650478" y="6339904"/>
                  <a:pt x="10632394" y="6339904"/>
                </a:cubicBezTo>
                <a:close/>
                <a:moveTo>
                  <a:pt x="11696069" y="6001576"/>
                </a:moveTo>
                <a:cubicBezTo>
                  <a:pt x="11701556" y="6001576"/>
                  <a:pt x="11705924" y="6003405"/>
                  <a:pt x="11709175" y="6007063"/>
                </a:cubicBezTo>
                <a:cubicBezTo>
                  <a:pt x="11712427" y="6010720"/>
                  <a:pt x="11714053" y="6015495"/>
                  <a:pt x="11714053" y="6021388"/>
                </a:cubicBezTo>
                <a:cubicBezTo>
                  <a:pt x="11714053" y="6029516"/>
                  <a:pt x="11711614" y="6036374"/>
                  <a:pt x="11706737" y="6041962"/>
                </a:cubicBezTo>
                <a:cubicBezTo>
                  <a:pt x="11701860" y="6047550"/>
                  <a:pt x="11696069" y="6050344"/>
                  <a:pt x="11689363" y="6050344"/>
                </a:cubicBezTo>
                <a:cubicBezTo>
                  <a:pt x="11683877" y="6050344"/>
                  <a:pt x="11679458" y="6048515"/>
                  <a:pt x="11676105" y="6044858"/>
                </a:cubicBezTo>
                <a:cubicBezTo>
                  <a:pt x="11672752" y="6041200"/>
                  <a:pt x="11671075" y="6036323"/>
                  <a:pt x="11671075" y="6030227"/>
                </a:cubicBezTo>
                <a:cubicBezTo>
                  <a:pt x="11671075" y="6022099"/>
                  <a:pt x="11673514" y="6015292"/>
                  <a:pt x="11678391" y="6009806"/>
                </a:cubicBezTo>
                <a:cubicBezTo>
                  <a:pt x="11683268" y="6004319"/>
                  <a:pt x="11689160" y="6001576"/>
                  <a:pt x="11696069" y="6001576"/>
                </a:cubicBezTo>
                <a:close/>
                <a:moveTo>
                  <a:pt x="9133464" y="6001576"/>
                </a:moveTo>
                <a:lnTo>
                  <a:pt x="9152970" y="6001576"/>
                </a:lnTo>
                <a:lnTo>
                  <a:pt x="9146265" y="6050344"/>
                </a:lnTo>
                <a:lnTo>
                  <a:pt x="9109689" y="6050344"/>
                </a:lnTo>
                <a:lnTo>
                  <a:pt x="9109994" y="6047296"/>
                </a:lnTo>
                <a:cubicBezTo>
                  <a:pt x="9114464" y="6043842"/>
                  <a:pt x="9117969" y="6040133"/>
                  <a:pt x="9120509" y="6036171"/>
                </a:cubicBezTo>
                <a:cubicBezTo>
                  <a:pt x="9123049" y="6032209"/>
                  <a:pt x="9125132" y="6027484"/>
                  <a:pt x="9126758" y="6021998"/>
                </a:cubicBezTo>
                <a:close/>
                <a:moveTo>
                  <a:pt x="10579816" y="5989384"/>
                </a:moveTo>
                <a:cubicBezTo>
                  <a:pt x="10584489" y="5989384"/>
                  <a:pt x="10588350" y="5991162"/>
                  <a:pt x="10591398" y="5994718"/>
                </a:cubicBezTo>
                <a:cubicBezTo>
                  <a:pt x="10594446" y="5998274"/>
                  <a:pt x="10595970" y="6002592"/>
                  <a:pt x="10595970" y="6007672"/>
                </a:cubicBezTo>
                <a:lnTo>
                  <a:pt x="10595665" y="6010720"/>
                </a:lnTo>
                <a:lnTo>
                  <a:pt x="10557870" y="6010720"/>
                </a:lnTo>
                <a:cubicBezTo>
                  <a:pt x="10559902" y="6004015"/>
                  <a:pt x="10562746" y="5998782"/>
                  <a:pt x="10566404" y="5995023"/>
                </a:cubicBezTo>
                <a:cubicBezTo>
                  <a:pt x="10570062" y="5991264"/>
                  <a:pt x="10574532" y="5989384"/>
                  <a:pt x="10579816" y="5989384"/>
                </a:cubicBezTo>
                <a:close/>
                <a:moveTo>
                  <a:pt x="9341566" y="5989384"/>
                </a:moveTo>
                <a:cubicBezTo>
                  <a:pt x="9346239" y="5989384"/>
                  <a:pt x="9350100" y="5991162"/>
                  <a:pt x="9353148" y="5994718"/>
                </a:cubicBezTo>
                <a:cubicBezTo>
                  <a:pt x="9356196" y="5998274"/>
                  <a:pt x="9357720" y="6002592"/>
                  <a:pt x="9357720" y="6007672"/>
                </a:cubicBezTo>
                <a:lnTo>
                  <a:pt x="9357415" y="6010720"/>
                </a:lnTo>
                <a:lnTo>
                  <a:pt x="9319620" y="6010720"/>
                </a:lnTo>
                <a:cubicBezTo>
                  <a:pt x="9321652" y="6004015"/>
                  <a:pt x="9324496" y="5998782"/>
                  <a:pt x="9328154" y="5995023"/>
                </a:cubicBezTo>
                <a:cubicBezTo>
                  <a:pt x="9331812" y="5991264"/>
                  <a:pt x="9336282" y="5989384"/>
                  <a:pt x="9341566" y="5989384"/>
                </a:cubicBezTo>
                <a:close/>
                <a:moveTo>
                  <a:pt x="8863486" y="5947017"/>
                </a:moveTo>
                <a:lnTo>
                  <a:pt x="8841236" y="6105208"/>
                </a:lnTo>
                <a:lnTo>
                  <a:pt x="8910730" y="6105208"/>
                </a:lnTo>
                <a:lnTo>
                  <a:pt x="8918046" y="6053392"/>
                </a:lnTo>
                <a:lnTo>
                  <a:pt x="8945174" y="6053392"/>
                </a:lnTo>
                <a:lnTo>
                  <a:pt x="8937858" y="6105208"/>
                </a:lnTo>
                <a:lnTo>
                  <a:pt x="9007352" y="6105208"/>
                </a:lnTo>
                <a:lnTo>
                  <a:pt x="9029602" y="5947017"/>
                </a:lnTo>
                <a:lnTo>
                  <a:pt x="8960108" y="5947017"/>
                </a:lnTo>
                <a:lnTo>
                  <a:pt x="8952793" y="5998528"/>
                </a:lnTo>
                <a:lnTo>
                  <a:pt x="8925666" y="5998528"/>
                </a:lnTo>
                <a:lnTo>
                  <a:pt x="8932981" y="5947017"/>
                </a:lnTo>
                <a:close/>
                <a:moveTo>
                  <a:pt x="11407347" y="5946712"/>
                </a:moveTo>
                <a:lnTo>
                  <a:pt x="11464954" y="6108866"/>
                </a:lnTo>
                <a:cubicBezTo>
                  <a:pt x="11462922" y="6113336"/>
                  <a:pt x="11459265" y="6116892"/>
                  <a:pt x="11453982" y="6119534"/>
                </a:cubicBezTo>
                <a:cubicBezTo>
                  <a:pt x="11448698" y="6122175"/>
                  <a:pt x="11442298" y="6123496"/>
                  <a:pt x="11434779" y="6123496"/>
                </a:cubicBezTo>
                <a:cubicBezTo>
                  <a:pt x="11430512" y="6123496"/>
                  <a:pt x="11425889" y="6123090"/>
                  <a:pt x="11420911" y="6122277"/>
                </a:cubicBezTo>
                <a:cubicBezTo>
                  <a:pt x="11415932" y="6121464"/>
                  <a:pt x="11411919" y="6120347"/>
                  <a:pt x="11408871" y="6118924"/>
                </a:cubicBezTo>
                <a:lnTo>
                  <a:pt x="11401556" y="6172264"/>
                </a:lnTo>
                <a:cubicBezTo>
                  <a:pt x="11405823" y="6174093"/>
                  <a:pt x="11411919" y="6175566"/>
                  <a:pt x="11419844" y="6176684"/>
                </a:cubicBezTo>
                <a:cubicBezTo>
                  <a:pt x="11427769" y="6177801"/>
                  <a:pt x="11435084" y="6178360"/>
                  <a:pt x="11441789" y="6178360"/>
                </a:cubicBezTo>
                <a:cubicBezTo>
                  <a:pt x="11458655" y="6178360"/>
                  <a:pt x="11473489" y="6173585"/>
                  <a:pt x="11486290" y="6164035"/>
                </a:cubicBezTo>
                <a:cubicBezTo>
                  <a:pt x="11499092" y="6154484"/>
                  <a:pt x="11511284" y="6137923"/>
                  <a:pt x="11522866" y="6114352"/>
                </a:cubicBezTo>
                <a:lnTo>
                  <a:pt x="11605163" y="5946712"/>
                </a:lnTo>
                <a:lnTo>
                  <a:pt x="11534144" y="5946712"/>
                </a:lnTo>
                <a:lnTo>
                  <a:pt x="11503969" y="6019864"/>
                </a:lnTo>
                <a:lnTo>
                  <a:pt x="11500921" y="6019864"/>
                </a:lnTo>
                <a:lnTo>
                  <a:pt x="11482938" y="5946712"/>
                </a:lnTo>
                <a:close/>
                <a:moveTo>
                  <a:pt x="11216162" y="5946712"/>
                </a:moveTo>
                <a:lnTo>
                  <a:pt x="11193911" y="6105208"/>
                </a:lnTo>
                <a:lnTo>
                  <a:pt x="11263406" y="6105208"/>
                </a:lnTo>
                <a:lnTo>
                  <a:pt x="11271636" y="6045467"/>
                </a:lnTo>
                <a:lnTo>
                  <a:pt x="11274684" y="6045467"/>
                </a:lnTo>
                <a:lnTo>
                  <a:pt x="11296628" y="6105208"/>
                </a:lnTo>
                <a:lnTo>
                  <a:pt x="11376791" y="6105208"/>
                </a:lnTo>
                <a:lnTo>
                  <a:pt x="11337167" y="6022912"/>
                </a:lnTo>
                <a:lnTo>
                  <a:pt x="11398432" y="5946712"/>
                </a:lnTo>
                <a:lnTo>
                  <a:pt x="11318879" y="5946712"/>
                </a:lnTo>
                <a:lnTo>
                  <a:pt x="11281084" y="6000662"/>
                </a:lnTo>
                <a:lnTo>
                  <a:pt x="11278036" y="6000662"/>
                </a:lnTo>
                <a:lnTo>
                  <a:pt x="11285656" y="5946712"/>
                </a:lnTo>
                <a:close/>
                <a:moveTo>
                  <a:pt x="10682762" y="5946712"/>
                </a:moveTo>
                <a:lnTo>
                  <a:pt x="10660511" y="6105208"/>
                </a:lnTo>
                <a:lnTo>
                  <a:pt x="10730006" y="6105208"/>
                </a:lnTo>
                <a:lnTo>
                  <a:pt x="10772373" y="6038457"/>
                </a:lnTo>
                <a:lnTo>
                  <a:pt x="10775421" y="6038457"/>
                </a:lnTo>
                <a:lnTo>
                  <a:pt x="10766276" y="6105208"/>
                </a:lnTo>
                <a:lnTo>
                  <a:pt x="10835466" y="6105208"/>
                </a:lnTo>
                <a:lnTo>
                  <a:pt x="10857717" y="5946712"/>
                </a:lnTo>
                <a:lnTo>
                  <a:pt x="10788832" y="5946712"/>
                </a:lnTo>
                <a:lnTo>
                  <a:pt x="10745550" y="6014683"/>
                </a:lnTo>
                <a:lnTo>
                  <a:pt x="10742807" y="6014683"/>
                </a:lnTo>
                <a:lnTo>
                  <a:pt x="10752256" y="5946712"/>
                </a:lnTo>
                <a:close/>
                <a:moveTo>
                  <a:pt x="10292236" y="5946712"/>
                </a:moveTo>
                <a:lnTo>
                  <a:pt x="10269986" y="6105208"/>
                </a:lnTo>
                <a:lnTo>
                  <a:pt x="10411718" y="6105208"/>
                </a:lnTo>
                <a:lnTo>
                  <a:pt x="10405318" y="6150928"/>
                </a:lnTo>
                <a:lnTo>
                  <a:pt x="10459876" y="6150928"/>
                </a:lnTo>
                <a:lnTo>
                  <a:pt x="10473898" y="6050344"/>
                </a:lnTo>
                <a:lnTo>
                  <a:pt x="10452866" y="6050344"/>
                </a:lnTo>
                <a:lnTo>
                  <a:pt x="10467192" y="5946712"/>
                </a:lnTo>
                <a:lnTo>
                  <a:pt x="10398002" y="5946712"/>
                </a:lnTo>
                <a:lnTo>
                  <a:pt x="10383372" y="6050344"/>
                </a:lnTo>
                <a:lnTo>
                  <a:pt x="10347100" y="6050344"/>
                </a:lnTo>
                <a:lnTo>
                  <a:pt x="10361731" y="5946712"/>
                </a:lnTo>
                <a:close/>
                <a:moveTo>
                  <a:pt x="10101736" y="5946712"/>
                </a:moveTo>
                <a:lnTo>
                  <a:pt x="10079486" y="6105208"/>
                </a:lnTo>
                <a:lnTo>
                  <a:pt x="10148980" y="6105208"/>
                </a:lnTo>
                <a:lnTo>
                  <a:pt x="10191348" y="6038457"/>
                </a:lnTo>
                <a:lnTo>
                  <a:pt x="10194396" y="6038457"/>
                </a:lnTo>
                <a:lnTo>
                  <a:pt x="10185252" y="6105208"/>
                </a:lnTo>
                <a:lnTo>
                  <a:pt x="10254442" y="6105208"/>
                </a:lnTo>
                <a:lnTo>
                  <a:pt x="10276692" y="5946712"/>
                </a:lnTo>
                <a:lnTo>
                  <a:pt x="10207807" y="5946712"/>
                </a:lnTo>
                <a:lnTo>
                  <a:pt x="10164526" y="6014683"/>
                </a:lnTo>
                <a:lnTo>
                  <a:pt x="10161782" y="6014683"/>
                </a:lnTo>
                <a:lnTo>
                  <a:pt x="10171231" y="5946712"/>
                </a:lnTo>
                <a:close/>
                <a:moveTo>
                  <a:pt x="9931277" y="5946712"/>
                </a:moveTo>
                <a:lnTo>
                  <a:pt x="9914208" y="6019255"/>
                </a:lnTo>
                <a:cubicBezTo>
                  <a:pt x="9911973" y="6029211"/>
                  <a:pt x="9909636" y="6036527"/>
                  <a:pt x="9907198" y="6041200"/>
                </a:cubicBezTo>
                <a:cubicBezTo>
                  <a:pt x="9904760" y="6045874"/>
                  <a:pt x="9901559" y="6049125"/>
                  <a:pt x="9897596" y="6050954"/>
                </a:cubicBezTo>
                <a:cubicBezTo>
                  <a:pt x="9893634" y="6052783"/>
                  <a:pt x="9887996" y="6053697"/>
                  <a:pt x="9880680" y="6053697"/>
                </a:cubicBezTo>
                <a:lnTo>
                  <a:pt x="9873366" y="6105208"/>
                </a:lnTo>
                <a:cubicBezTo>
                  <a:pt x="9877632" y="6105208"/>
                  <a:pt x="9880884" y="6105310"/>
                  <a:pt x="9883119" y="6105513"/>
                </a:cubicBezTo>
                <a:lnTo>
                  <a:pt x="9896835" y="6105818"/>
                </a:lnTo>
                <a:cubicBezTo>
                  <a:pt x="9913904" y="6105818"/>
                  <a:pt x="9928737" y="6102770"/>
                  <a:pt x="9941336" y="6096674"/>
                </a:cubicBezTo>
                <a:cubicBezTo>
                  <a:pt x="9953934" y="6090578"/>
                  <a:pt x="9962570" y="6078589"/>
                  <a:pt x="9967244" y="6060707"/>
                </a:cubicBezTo>
                <a:lnTo>
                  <a:pt x="9982484" y="6001576"/>
                </a:lnTo>
                <a:lnTo>
                  <a:pt x="10001990" y="6001576"/>
                </a:lnTo>
                <a:lnTo>
                  <a:pt x="9987666" y="6105208"/>
                </a:lnTo>
                <a:lnTo>
                  <a:pt x="10056855" y="6105208"/>
                </a:lnTo>
                <a:lnTo>
                  <a:pt x="10079105" y="5946712"/>
                </a:lnTo>
                <a:close/>
                <a:moveTo>
                  <a:pt x="9444512" y="5946712"/>
                </a:moveTo>
                <a:lnTo>
                  <a:pt x="9422262" y="6105208"/>
                </a:lnTo>
                <a:lnTo>
                  <a:pt x="9491756" y="6105208"/>
                </a:lnTo>
                <a:lnTo>
                  <a:pt x="9499986" y="6045467"/>
                </a:lnTo>
                <a:lnTo>
                  <a:pt x="9503034" y="6045467"/>
                </a:lnTo>
                <a:lnTo>
                  <a:pt x="9524979" y="6105208"/>
                </a:lnTo>
                <a:lnTo>
                  <a:pt x="9605141" y="6105208"/>
                </a:lnTo>
                <a:lnTo>
                  <a:pt x="9565518" y="6022912"/>
                </a:lnTo>
                <a:lnTo>
                  <a:pt x="9626782" y="5946712"/>
                </a:lnTo>
                <a:lnTo>
                  <a:pt x="9547230" y="5946712"/>
                </a:lnTo>
                <a:lnTo>
                  <a:pt x="9509434" y="6000662"/>
                </a:lnTo>
                <a:lnTo>
                  <a:pt x="9506386" y="6000662"/>
                </a:lnTo>
                <a:lnTo>
                  <a:pt x="9514006" y="5946712"/>
                </a:lnTo>
                <a:close/>
                <a:moveTo>
                  <a:pt x="9082256" y="5946712"/>
                </a:moveTo>
                <a:lnTo>
                  <a:pt x="9069760" y="5994871"/>
                </a:lnTo>
                <a:cubicBezTo>
                  <a:pt x="9065492" y="6011533"/>
                  <a:pt x="9061226" y="6024589"/>
                  <a:pt x="9056958" y="6034037"/>
                </a:cubicBezTo>
                <a:cubicBezTo>
                  <a:pt x="9052691" y="6043486"/>
                  <a:pt x="9047510" y="6048922"/>
                  <a:pt x="9041414" y="6050344"/>
                </a:cubicBezTo>
                <a:lnTo>
                  <a:pt x="9024040" y="6050344"/>
                </a:lnTo>
                <a:lnTo>
                  <a:pt x="9009714" y="6150928"/>
                </a:lnTo>
                <a:lnTo>
                  <a:pt x="9063969" y="6150928"/>
                </a:lnTo>
                <a:lnTo>
                  <a:pt x="9070674" y="6105208"/>
                </a:lnTo>
                <a:lnTo>
                  <a:pt x="9178574" y="6105208"/>
                </a:lnTo>
                <a:lnTo>
                  <a:pt x="9172173" y="6150928"/>
                </a:lnTo>
                <a:lnTo>
                  <a:pt x="9226427" y="6150928"/>
                </a:lnTo>
                <a:lnTo>
                  <a:pt x="9240448" y="6050344"/>
                </a:lnTo>
                <a:lnTo>
                  <a:pt x="9215454" y="6050344"/>
                </a:lnTo>
                <a:lnTo>
                  <a:pt x="9230085" y="5946712"/>
                </a:lnTo>
                <a:close/>
                <a:moveTo>
                  <a:pt x="11891446" y="5943664"/>
                </a:moveTo>
                <a:cubicBezTo>
                  <a:pt x="11864014" y="5943664"/>
                  <a:pt x="11841205" y="5950929"/>
                  <a:pt x="11823019" y="5965457"/>
                </a:cubicBezTo>
                <a:cubicBezTo>
                  <a:pt x="11804832" y="5979986"/>
                  <a:pt x="11793809" y="6000154"/>
                  <a:pt x="11789947" y="6025960"/>
                </a:cubicBezTo>
                <a:cubicBezTo>
                  <a:pt x="11789338" y="6030431"/>
                  <a:pt x="11789033" y="6034901"/>
                  <a:pt x="11789033" y="6039371"/>
                </a:cubicBezTo>
                <a:cubicBezTo>
                  <a:pt x="11789033" y="6060707"/>
                  <a:pt x="11796196" y="6077522"/>
                  <a:pt x="11810522" y="6089816"/>
                </a:cubicBezTo>
                <a:cubicBezTo>
                  <a:pt x="11824847" y="6102109"/>
                  <a:pt x="11844100" y="6108256"/>
                  <a:pt x="11868281" y="6108256"/>
                </a:cubicBezTo>
                <a:cubicBezTo>
                  <a:pt x="11892462" y="6108256"/>
                  <a:pt x="11912935" y="6102567"/>
                  <a:pt x="11929698" y="6091187"/>
                </a:cubicBezTo>
                <a:cubicBezTo>
                  <a:pt x="11946462" y="6079808"/>
                  <a:pt x="11957384" y="6063654"/>
                  <a:pt x="11962464" y="6042724"/>
                </a:cubicBezTo>
                <a:lnTo>
                  <a:pt x="11900285" y="6035104"/>
                </a:lnTo>
                <a:cubicBezTo>
                  <a:pt x="11898456" y="6040387"/>
                  <a:pt x="11895357" y="6044756"/>
                  <a:pt x="11890989" y="6048211"/>
                </a:cubicBezTo>
                <a:cubicBezTo>
                  <a:pt x="11886620" y="6051665"/>
                  <a:pt x="11881896" y="6053392"/>
                  <a:pt x="11876815" y="6053392"/>
                </a:cubicBezTo>
                <a:cubicBezTo>
                  <a:pt x="11871329" y="6053392"/>
                  <a:pt x="11866961" y="6051411"/>
                  <a:pt x="11863709" y="6047449"/>
                </a:cubicBezTo>
                <a:cubicBezTo>
                  <a:pt x="11860458" y="6043486"/>
                  <a:pt x="11858832" y="6038254"/>
                  <a:pt x="11858832" y="6031751"/>
                </a:cubicBezTo>
                <a:cubicBezTo>
                  <a:pt x="11858832" y="6022607"/>
                  <a:pt x="11861372" y="6014784"/>
                  <a:pt x="11866453" y="6008282"/>
                </a:cubicBezTo>
                <a:cubicBezTo>
                  <a:pt x="11871532" y="6001779"/>
                  <a:pt x="11877527" y="5998528"/>
                  <a:pt x="11884436" y="5998528"/>
                </a:cubicBezTo>
                <a:cubicBezTo>
                  <a:pt x="11889312" y="5998528"/>
                  <a:pt x="11893529" y="6000255"/>
                  <a:pt x="11897085" y="6003710"/>
                </a:cubicBezTo>
                <a:cubicBezTo>
                  <a:pt x="11900641" y="6007164"/>
                  <a:pt x="11902520" y="6011533"/>
                  <a:pt x="11902724" y="6016816"/>
                </a:cubicBezTo>
                <a:lnTo>
                  <a:pt x="11967341" y="6008587"/>
                </a:lnTo>
                <a:cubicBezTo>
                  <a:pt x="11967951" y="5987860"/>
                  <a:pt x="11961499" y="5971858"/>
                  <a:pt x="11947986" y="5960581"/>
                </a:cubicBezTo>
                <a:cubicBezTo>
                  <a:pt x="11934473" y="5949303"/>
                  <a:pt x="11915627" y="5943664"/>
                  <a:pt x="11891446" y="5943664"/>
                </a:cubicBezTo>
                <a:close/>
                <a:moveTo>
                  <a:pt x="11730207" y="5943664"/>
                </a:moveTo>
                <a:cubicBezTo>
                  <a:pt x="11721063" y="5943664"/>
                  <a:pt x="11712986" y="5945290"/>
                  <a:pt x="11705975" y="5948541"/>
                </a:cubicBezTo>
                <a:cubicBezTo>
                  <a:pt x="11698964" y="5951792"/>
                  <a:pt x="11692411" y="5956771"/>
                  <a:pt x="11686315" y="5963476"/>
                </a:cubicBezTo>
                <a:lnTo>
                  <a:pt x="11683268" y="5963476"/>
                </a:lnTo>
                <a:lnTo>
                  <a:pt x="11685706" y="5946712"/>
                </a:lnTo>
                <a:lnTo>
                  <a:pt x="11616211" y="5946712"/>
                </a:lnTo>
                <a:lnTo>
                  <a:pt x="11584208" y="6175312"/>
                </a:lnTo>
                <a:lnTo>
                  <a:pt x="11653397" y="6175312"/>
                </a:lnTo>
                <a:lnTo>
                  <a:pt x="11665894" y="6088139"/>
                </a:lnTo>
                <a:lnTo>
                  <a:pt x="11668942" y="6088139"/>
                </a:lnTo>
                <a:cubicBezTo>
                  <a:pt x="11677070" y="6101551"/>
                  <a:pt x="11689770" y="6108256"/>
                  <a:pt x="11707042" y="6108256"/>
                </a:cubicBezTo>
                <a:cubicBezTo>
                  <a:pt x="11726752" y="6108256"/>
                  <a:pt x="11743465" y="6100890"/>
                  <a:pt x="11757181" y="6086158"/>
                </a:cubicBezTo>
                <a:cubicBezTo>
                  <a:pt x="11770897" y="6071426"/>
                  <a:pt x="11779585" y="6051360"/>
                  <a:pt x="11783242" y="6025960"/>
                </a:cubicBezTo>
                <a:cubicBezTo>
                  <a:pt x="11784258" y="6018442"/>
                  <a:pt x="11784766" y="6012041"/>
                  <a:pt x="11784766" y="6006758"/>
                </a:cubicBezTo>
                <a:cubicBezTo>
                  <a:pt x="11784766" y="5986844"/>
                  <a:pt x="11779990" y="5971350"/>
                  <a:pt x="11770440" y="5960276"/>
                </a:cubicBezTo>
                <a:cubicBezTo>
                  <a:pt x="11760890" y="5949201"/>
                  <a:pt x="11747479" y="5943664"/>
                  <a:pt x="11730207" y="5943664"/>
                </a:cubicBezTo>
                <a:close/>
                <a:moveTo>
                  <a:pt x="10587435" y="5943664"/>
                </a:moveTo>
                <a:cubicBezTo>
                  <a:pt x="10569757" y="5943664"/>
                  <a:pt x="10553552" y="5946966"/>
                  <a:pt x="10538820" y="5953570"/>
                </a:cubicBezTo>
                <a:cubicBezTo>
                  <a:pt x="10524088" y="5960174"/>
                  <a:pt x="10511998" y="5969725"/>
                  <a:pt x="10502548" y="5982221"/>
                </a:cubicBezTo>
                <a:cubicBezTo>
                  <a:pt x="10493100" y="5994718"/>
                  <a:pt x="10487258" y="6009298"/>
                  <a:pt x="10485023" y="6025960"/>
                </a:cubicBezTo>
                <a:cubicBezTo>
                  <a:pt x="10484413" y="6030837"/>
                  <a:pt x="10484108" y="6035511"/>
                  <a:pt x="10484108" y="6039981"/>
                </a:cubicBezTo>
                <a:cubicBezTo>
                  <a:pt x="10484108" y="6061114"/>
                  <a:pt x="10491220" y="6077776"/>
                  <a:pt x="10505444" y="6089968"/>
                </a:cubicBezTo>
                <a:cubicBezTo>
                  <a:pt x="10519668" y="6102160"/>
                  <a:pt x="10538870" y="6108256"/>
                  <a:pt x="10563051" y="6108256"/>
                </a:cubicBezTo>
                <a:cubicBezTo>
                  <a:pt x="10584387" y="6108256"/>
                  <a:pt x="10603336" y="6103684"/>
                  <a:pt x="10619896" y="6094540"/>
                </a:cubicBezTo>
                <a:cubicBezTo>
                  <a:pt x="10636457" y="6085396"/>
                  <a:pt x="10647278" y="6073204"/>
                  <a:pt x="10652358" y="6057964"/>
                </a:cubicBezTo>
                <a:lnTo>
                  <a:pt x="10593226" y="6050344"/>
                </a:lnTo>
                <a:cubicBezTo>
                  <a:pt x="10589366" y="6058472"/>
                  <a:pt x="10582762" y="6062536"/>
                  <a:pt x="10573414" y="6062536"/>
                </a:cubicBezTo>
                <a:cubicBezTo>
                  <a:pt x="10562645" y="6062536"/>
                  <a:pt x="10556142" y="6056440"/>
                  <a:pt x="10553908" y="6044248"/>
                </a:cubicBezTo>
                <a:lnTo>
                  <a:pt x="10659674" y="6044248"/>
                </a:lnTo>
                <a:cubicBezTo>
                  <a:pt x="10660080" y="6043029"/>
                  <a:pt x="10660689" y="6040235"/>
                  <a:pt x="10661502" y="6035866"/>
                </a:cubicBezTo>
                <a:cubicBezTo>
                  <a:pt x="10662314" y="6031497"/>
                  <a:pt x="10662822" y="6028500"/>
                  <a:pt x="10663026" y="6026875"/>
                </a:cubicBezTo>
                <a:cubicBezTo>
                  <a:pt x="10663635" y="6021591"/>
                  <a:pt x="10663940" y="6016715"/>
                  <a:pt x="10663940" y="6012244"/>
                </a:cubicBezTo>
                <a:cubicBezTo>
                  <a:pt x="10663940" y="5990705"/>
                  <a:pt x="10657184" y="5973890"/>
                  <a:pt x="10643670" y="5961800"/>
                </a:cubicBezTo>
                <a:cubicBezTo>
                  <a:pt x="10630158" y="5949709"/>
                  <a:pt x="10611413" y="5943664"/>
                  <a:pt x="10587435" y="5943664"/>
                </a:cubicBezTo>
                <a:close/>
                <a:moveTo>
                  <a:pt x="9729270" y="5943664"/>
                </a:moveTo>
                <a:cubicBezTo>
                  <a:pt x="9701840" y="5943664"/>
                  <a:pt x="9679030" y="5950929"/>
                  <a:pt x="9660844" y="5965457"/>
                </a:cubicBezTo>
                <a:cubicBezTo>
                  <a:pt x="9642657" y="5979986"/>
                  <a:pt x="9631634" y="6000154"/>
                  <a:pt x="9627773" y="6025960"/>
                </a:cubicBezTo>
                <a:cubicBezTo>
                  <a:pt x="9627163" y="6030431"/>
                  <a:pt x="9626858" y="6034901"/>
                  <a:pt x="9626858" y="6039371"/>
                </a:cubicBezTo>
                <a:cubicBezTo>
                  <a:pt x="9626858" y="6060707"/>
                  <a:pt x="9634022" y="6077522"/>
                  <a:pt x="9648346" y="6089816"/>
                </a:cubicBezTo>
                <a:cubicBezTo>
                  <a:pt x="9662672" y="6102109"/>
                  <a:pt x="9681926" y="6108256"/>
                  <a:pt x="9706106" y="6108256"/>
                </a:cubicBezTo>
                <a:cubicBezTo>
                  <a:pt x="9730287" y="6108256"/>
                  <a:pt x="9750760" y="6102567"/>
                  <a:pt x="9767524" y="6091187"/>
                </a:cubicBezTo>
                <a:cubicBezTo>
                  <a:pt x="9784288" y="6079808"/>
                  <a:pt x="9795210" y="6063654"/>
                  <a:pt x="9800290" y="6042724"/>
                </a:cubicBezTo>
                <a:lnTo>
                  <a:pt x="9738110" y="6035104"/>
                </a:lnTo>
                <a:cubicBezTo>
                  <a:pt x="9736282" y="6040387"/>
                  <a:pt x="9733182" y="6044756"/>
                  <a:pt x="9728814" y="6048211"/>
                </a:cubicBezTo>
                <a:cubicBezTo>
                  <a:pt x="9724445" y="6051665"/>
                  <a:pt x="9719720" y="6053392"/>
                  <a:pt x="9714641" y="6053392"/>
                </a:cubicBezTo>
                <a:cubicBezTo>
                  <a:pt x="9709154" y="6053392"/>
                  <a:pt x="9704786" y="6051411"/>
                  <a:pt x="9701534" y="6047449"/>
                </a:cubicBezTo>
                <a:cubicBezTo>
                  <a:pt x="9698283" y="6043486"/>
                  <a:pt x="9696658" y="6038254"/>
                  <a:pt x="9696658" y="6031751"/>
                </a:cubicBezTo>
                <a:cubicBezTo>
                  <a:pt x="9696658" y="6022607"/>
                  <a:pt x="9699198" y="6014784"/>
                  <a:pt x="9704278" y="6008282"/>
                </a:cubicBezTo>
                <a:cubicBezTo>
                  <a:pt x="9709358" y="6001779"/>
                  <a:pt x="9715352" y="5998528"/>
                  <a:pt x="9722260" y="5998528"/>
                </a:cubicBezTo>
                <a:cubicBezTo>
                  <a:pt x="9727138" y="5998528"/>
                  <a:pt x="9731354" y="6000255"/>
                  <a:pt x="9734910" y="6003710"/>
                </a:cubicBezTo>
                <a:cubicBezTo>
                  <a:pt x="9738466" y="6007164"/>
                  <a:pt x="9740346" y="6011533"/>
                  <a:pt x="9740548" y="6016816"/>
                </a:cubicBezTo>
                <a:lnTo>
                  <a:pt x="9805166" y="6008587"/>
                </a:lnTo>
                <a:cubicBezTo>
                  <a:pt x="9805776" y="5987860"/>
                  <a:pt x="9799324" y="5971858"/>
                  <a:pt x="9785812" y="5960581"/>
                </a:cubicBezTo>
                <a:cubicBezTo>
                  <a:pt x="9772299" y="5949303"/>
                  <a:pt x="9753452" y="5943664"/>
                  <a:pt x="9729270" y="5943664"/>
                </a:cubicBezTo>
                <a:close/>
                <a:moveTo>
                  <a:pt x="9349185" y="5943664"/>
                </a:moveTo>
                <a:cubicBezTo>
                  <a:pt x="9331507" y="5943664"/>
                  <a:pt x="9315302" y="5946966"/>
                  <a:pt x="9300570" y="5953570"/>
                </a:cubicBezTo>
                <a:cubicBezTo>
                  <a:pt x="9285838" y="5960174"/>
                  <a:pt x="9273748" y="5969725"/>
                  <a:pt x="9264298" y="5982221"/>
                </a:cubicBezTo>
                <a:cubicBezTo>
                  <a:pt x="9254850" y="5994718"/>
                  <a:pt x="9249008" y="6009298"/>
                  <a:pt x="9246773" y="6025960"/>
                </a:cubicBezTo>
                <a:cubicBezTo>
                  <a:pt x="9246163" y="6030837"/>
                  <a:pt x="9245858" y="6035511"/>
                  <a:pt x="9245858" y="6039981"/>
                </a:cubicBezTo>
                <a:cubicBezTo>
                  <a:pt x="9245858" y="6061114"/>
                  <a:pt x="9252970" y="6077776"/>
                  <a:pt x="9267194" y="6089968"/>
                </a:cubicBezTo>
                <a:cubicBezTo>
                  <a:pt x="9281418" y="6102160"/>
                  <a:pt x="9300620" y="6108256"/>
                  <a:pt x="9324801" y="6108256"/>
                </a:cubicBezTo>
                <a:cubicBezTo>
                  <a:pt x="9346137" y="6108256"/>
                  <a:pt x="9365086" y="6103684"/>
                  <a:pt x="9381646" y="6094540"/>
                </a:cubicBezTo>
                <a:cubicBezTo>
                  <a:pt x="9398207" y="6085396"/>
                  <a:pt x="9409028" y="6073204"/>
                  <a:pt x="9414108" y="6057964"/>
                </a:cubicBezTo>
                <a:lnTo>
                  <a:pt x="9354976" y="6050344"/>
                </a:lnTo>
                <a:cubicBezTo>
                  <a:pt x="9351116" y="6058472"/>
                  <a:pt x="9344512" y="6062536"/>
                  <a:pt x="9335164" y="6062536"/>
                </a:cubicBezTo>
                <a:cubicBezTo>
                  <a:pt x="9324395" y="6062536"/>
                  <a:pt x="9317893" y="6056440"/>
                  <a:pt x="9315658" y="6044248"/>
                </a:cubicBezTo>
                <a:lnTo>
                  <a:pt x="9421424" y="6044248"/>
                </a:lnTo>
                <a:cubicBezTo>
                  <a:pt x="9421830" y="6043029"/>
                  <a:pt x="9422439" y="6040235"/>
                  <a:pt x="9423252" y="6035866"/>
                </a:cubicBezTo>
                <a:cubicBezTo>
                  <a:pt x="9424065" y="6031497"/>
                  <a:pt x="9424572" y="6028500"/>
                  <a:pt x="9424776" y="6026875"/>
                </a:cubicBezTo>
                <a:cubicBezTo>
                  <a:pt x="9425385" y="6021591"/>
                  <a:pt x="9425690" y="6016715"/>
                  <a:pt x="9425690" y="6012244"/>
                </a:cubicBezTo>
                <a:cubicBezTo>
                  <a:pt x="9425690" y="5990705"/>
                  <a:pt x="9418934" y="5973890"/>
                  <a:pt x="9405420" y="5961800"/>
                </a:cubicBezTo>
                <a:cubicBezTo>
                  <a:pt x="9391908" y="5949709"/>
                  <a:pt x="9373163" y="5943664"/>
                  <a:pt x="9349185" y="5943664"/>
                </a:cubicBezTo>
                <a:close/>
                <a:moveTo>
                  <a:pt x="8742481" y="5940616"/>
                </a:moveTo>
                <a:lnTo>
                  <a:pt x="8763817" y="5940616"/>
                </a:lnTo>
                <a:lnTo>
                  <a:pt x="8756807" y="5989384"/>
                </a:lnTo>
                <a:lnTo>
                  <a:pt x="8735776" y="5989384"/>
                </a:lnTo>
                <a:cubicBezTo>
                  <a:pt x="8728054" y="5989384"/>
                  <a:pt x="8721602" y="5987505"/>
                  <a:pt x="8716420" y="5983745"/>
                </a:cubicBezTo>
                <a:cubicBezTo>
                  <a:pt x="8711240" y="5979986"/>
                  <a:pt x="8708648" y="5974855"/>
                  <a:pt x="8708648" y="5968353"/>
                </a:cubicBezTo>
                <a:cubicBezTo>
                  <a:pt x="8708648" y="5959819"/>
                  <a:pt x="8712001" y="5953062"/>
                  <a:pt x="8718707" y="5948084"/>
                </a:cubicBezTo>
                <a:cubicBezTo>
                  <a:pt x="8725412" y="5943105"/>
                  <a:pt x="8733338" y="5940616"/>
                  <a:pt x="8742481" y="5940616"/>
                </a:cubicBezTo>
                <a:close/>
                <a:moveTo>
                  <a:pt x="8734251" y="5885752"/>
                </a:moveTo>
                <a:cubicBezTo>
                  <a:pt x="8715964" y="5885752"/>
                  <a:pt x="8699352" y="5889003"/>
                  <a:pt x="8684416" y="5895506"/>
                </a:cubicBezTo>
                <a:cubicBezTo>
                  <a:pt x="8669482" y="5902008"/>
                  <a:pt x="8657340" y="5911152"/>
                  <a:pt x="8647993" y="5922938"/>
                </a:cubicBezTo>
                <a:cubicBezTo>
                  <a:pt x="8638646" y="5934723"/>
                  <a:pt x="8632854" y="5948338"/>
                  <a:pt x="8630619" y="5963781"/>
                </a:cubicBezTo>
                <a:cubicBezTo>
                  <a:pt x="8630010" y="5967642"/>
                  <a:pt x="8629706" y="5971503"/>
                  <a:pt x="8629706" y="5975363"/>
                </a:cubicBezTo>
                <a:cubicBezTo>
                  <a:pt x="8629706" y="5989587"/>
                  <a:pt x="8633362" y="6001576"/>
                  <a:pt x="8640678" y="6011330"/>
                </a:cubicBezTo>
                <a:cubicBezTo>
                  <a:pt x="8647993" y="6021083"/>
                  <a:pt x="8657848" y="6027687"/>
                  <a:pt x="8670244" y="6031142"/>
                </a:cubicBezTo>
                <a:lnTo>
                  <a:pt x="8672072" y="6031751"/>
                </a:lnTo>
                <a:lnTo>
                  <a:pt x="8603492" y="6105208"/>
                </a:lnTo>
                <a:lnTo>
                  <a:pt x="8689446" y="6105208"/>
                </a:lnTo>
                <a:lnTo>
                  <a:pt x="8744006" y="6038152"/>
                </a:lnTo>
                <a:lnTo>
                  <a:pt x="8750101" y="6038152"/>
                </a:lnTo>
                <a:lnTo>
                  <a:pt x="8740652" y="6105208"/>
                </a:lnTo>
                <a:lnTo>
                  <a:pt x="8818986" y="6105208"/>
                </a:lnTo>
                <a:lnTo>
                  <a:pt x="8849771" y="5885752"/>
                </a:lnTo>
                <a:close/>
                <a:moveTo>
                  <a:pt x="11050046" y="5882704"/>
                </a:moveTo>
                <a:cubicBezTo>
                  <a:pt x="11031351" y="5882704"/>
                  <a:pt x="11014180" y="5886616"/>
                  <a:pt x="10998534" y="5894439"/>
                </a:cubicBezTo>
                <a:cubicBezTo>
                  <a:pt x="10982888" y="5902262"/>
                  <a:pt x="10970188" y="5913133"/>
                  <a:pt x="10960434" y="5927053"/>
                </a:cubicBezTo>
                <a:cubicBezTo>
                  <a:pt x="10950681" y="5940972"/>
                  <a:pt x="10945092" y="5956669"/>
                  <a:pt x="10943670" y="5974144"/>
                </a:cubicBezTo>
                <a:lnTo>
                  <a:pt x="11010726" y="5974144"/>
                </a:lnTo>
                <a:cubicBezTo>
                  <a:pt x="11012149" y="5964187"/>
                  <a:pt x="11015502" y="5956618"/>
                  <a:pt x="11020785" y="5951437"/>
                </a:cubicBezTo>
                <a:cubicBezTo>
                  <a:pt x="11026068" y="5946255"/>
                  <a:pt x="11032368" y="5943664"/>
                  <a:pt x="11039682" y="5943664"/>
                </a:cubicBezTo>
                <a:cubicBezTo>
                  <a:pt x="11044966" y="5943664"/>
                  <a:pt x="11049132" y="5945036"/>
                  <a:pt x="11052179" y="5947779"/>
                </a:cubicBezTo>
                <a:cubicBezTo>
                  <a:pt x="11055227" y="5950522"/>
                  <a:pt x="11056752" y="5954129"/>
                  <a:pt x="11056752" y="5958599"/>
                </a:cubicBezTo>
                <a:cubicBezTo>
                  <a:pt x="11056752" y="5963883"/>
                  <a:pt x="11054872" y="5968556"/>
                  <a:pt x="11051112" y="5972620"/>
                </a:cubicBezTo>
                <a:cubicBezTo>
                  <a:pt x="11047353" y="5976684"/>
                  <a:pt x="11040596" y="5982272"/>
                  <a:pt x="11030843" y="5989384"/>
                </a:cubicBezTo>
                <a:lnTo>
                  <a:pt x="10930564" y="6059488"/>
                </a:lnTo>
                <a:lnTo>
                  <a:pt x="10924163" y="6105208"/>
                </a:lnTo>
                <a:lnTo>
                  <a:pt x="11099423" y="6105208"/>
                </a:lnTo>
                <a:lnTo>
                  <a:pt x="11107348" y="6050344"/>
                </a:lnTo>
                <a:lnTo>
                  <a:pt x="11032062" y="6050344"/>
                </a:lnTo>
                <a:lnTo>
                  <a:pt x="11032672" y="6047296"/>
                </a:lnTo>
                <a:lnTo>
                  <a:pt x="11079002" y="6017121"/>
                </a:lnTo>
                <a:cubicBezTo>
                  <a:pt x="11093835" y="6007571"/>
                  <a:pt x="11105672" y="5996953"/>
                  <a:pt x="11114510" y="5985269"/>
                </a:cubicBezTo>
                <a:cubicBezTo>
                  <a:pt x="11123350" y="5973585"/>
                  <a:pt x="11127770" y="5960123"/>
                  <a:pt x="11127770" y="5944883"/>
                </a:cubicBezTo>
                <a:cubicBezTo>
                  <a:pt x="11127770" y="5932691"/>
                  <a:pt x="11124518" y="5921922"/>
                  <a:pt x="11118016" y="5912575"/>
                </a:cubicBezTo>
                <a:cubicBezTo>
                  <a:pt x="11111514" y="5903227"/>
                  <a:pt x="11102370" y="5895912"/>
                  <a:pt x="11090584" y="5890629"/>
                </a:cubicBezTo>
                <a:cubicBezTo>
                  <a:pt x="11078798" y="5885346"/>
                  <a:pt x="11065286" y="5882704"/>
                  <a:pt x="11050046" y="5882704"/>
                </a:cubicBezTo>
                <a:close/>
                <a:moveTo>
                  <a:pt x="10716900" y="5876608"/>
                </a:moveTo>
                <a:cubicBezTo>
                  <a:pt x="10716492" y="5879859"/>
                  <a:pt x="10716290" y="5882298"/>
                  <a:pt x="10716290" y="5883923"/>
                </a:cubicBezTo>
                <a:cubicBezTo>
                  <a:pt x="10716290" y="5896319"/>
                  <a:pt x="10721116" y="5906326"/>
                  <a:pt x="10730768" y="5913946"/>
                </a:cubicBezTo>
                <a:cubicBezTo>
                  <a:pt x="10740420" y="5921566"/>
                  <a:pt x="10753272" y="5925376"/>
                  <a:pt x="10769324" y="5925376"/>
                </a:cubicBezTo>
                <a:cubicBezTo>
                  <a:pt x="10780907" y="5925376"/>
                  <a:pt x="10791677" y="5923293"/>
                  <a:pt x="10801634" y="5919128"/>
                </a:cubicBezTo>
                <a:cubicBezTo>
                  <a:pt x="10811590" y="5914962"/>
                  <a:pt x="10819770" y="5909171"/>
                  <a:pt x="10826170" y="5901754"/>
                </a:cubicBezTo>
                <a:cubicBezTo>
                  <a:pt x="10832571" y="5894337"/>
                  <a:pt x="10836482" y="5885955"/>
                  <a:pt x="10837905" y="5876608"/>
                </a:cubicBezTo>
                <a:lnTo>
                  <a:pt x="10798586" y="5876608"/>
                </a:lnTo>
                <a:cubicBezTo>
                  <a:pt x="10797163" y="5882501"/>
                  <a:pt x="10794268" y="5887022"/>
                  <a:pt x="10789899" y="5890172"/>
                </a:cubicBezTo>
                <a:cubicBezTo>
                  <a:pt x="10785530" y="5893321"/>
                  <a:pt x="10779891" y="5894896"/>
                  <a:pt x="10772982" y="5894896"/>
                </a:cubicBezTo>
                <a:cubicBezTo>
                  <a:pt x="10761400" y="5894896"/>
                  <a:pt x="10755608" y="5890527"/>
                  <a:pt x="10755608" y="5881790"/>
                </a:cubicBezTo>
                <a:cubicBezTo>
                  <a:pt x="10755608" y="5880774"/>
                  <a:pt x="10755812" y="5879047"/>
                  <a:pt x="10756218" y="5876608"/>
                </a:cubicBezTo>
                <a:close/>
                <a:moveTo>
                  <a:pt x="10475269" y="5587048"/>
                </a:moveTo>
                <a:lnTo>
                  <a:pt x="10491118" y="5587048"/>
                </a:lnTo>
                <a:cubicBezTo>
                  <a:pt x="10494573" y="5587048"/>
                  <a:pt x="10497265" y="5587810"/>
                  <a:pt x="10499196" y="5589334"/>
                </a:cubicBezTo>
                <a:cubicBezTo>
                  <a:pt x="10501126" y="5590858"/>
                  <a:pt x="10502092" y="5593043"/>
                  <a:pt x="10502092" y="5595887"/>
                </a:cubicBezTo>
                <a:cubicBezTo>
                  <a:pt x="10502092" y="5599748"/>
                  <a:pt x="10500822" y="5602796"/>
                  <a:pt x="10498282" y="5605031"/>
                </a:cubicBezTo>
                <a:cubicBezTo>
                  <a:pt x="10495742" y="5607267"/>
                  <a:pt x="10492338" y="5608384"/>
                  <a:pt x="10488070" y="5608384"/>
                </a:cubicBezTo>
                <a:lnTo>
                  <a:pt x="10472220" y="5608384"/>
                </a:lnTo>
                <a:close/>
                <a:moveTo>
                  <a:pt x="11058504" y="5582476"/>
                </a:moveTo>
                <a:lnTo>
                  <a:pt x="11057589" y="5590096"/>
                </a:lnTo>
                <a:cubicBezTo>
                  <a:pt x="11056776" y="5596395"/>
                  <a:pt x="11054236" y="5601526"/>
                  <a:pt x="11049969" y="5605489"/>
                </a:cubicBezTo>
                <a:cubicBezTo>
                  <a:pt x="11045702" y="5609451"/>
                  <a:pt x="11040826" y="5611432"/>
                  <a:pt x="11035338" y="5611432"/>
                </a:cubicBezTo>
                <a:cubicBezTo>
                  <a:pt x="11031478" y="5611432"/>
                  <a:pt x="11028430" y="5610467"/>
                  <a:pt x="11026195" y="5608537"/>
                </a:cubicBezTo>
                <a:cubicBezTo>
                  <a:pt x="11023960" y="5606606"/>
                  <a:pt x="11022842" y="5604015"/>
                  <a:pt x="11022842" y="5600764"/>
                </a:cubicBezTo>
                <a:cubicBezTo>
                  <a:pt x="11022842" y="5596497"/>
                  <a:pt x="11024214" y="5593144"/>
                  <a:pt x="11026956" y="5590706"/>
                </a:cubicBezTo>
                <a:cubicBezTo>
                  <a:pt x="11029700" y="5588267"/>
                  <a:pt x="11034018" y="5586540"/>
                  <a:pt x="11039911" y="5585524"/>
                </a:cubicBezTo>
                <a:close/>
                <a:moveTo>
                  <a:pt x="7946191" y="5575771"/>
                </a:moveTo>
                <a:lnTo>
                  <a:pt x="7958993" y="5575771"/>
                </a:lnTo>
                <a:cubicBezTo>
                  <a:pt x="7966105" y="5575771"/>
                  <a:pt x="7969661" y="5578819"/>
                  <a:pt x="7969661" y="5584915"/>
                </a:cubicBezTo>
                <a:cubicBezTo>
                  <a:pt x="7969661" y="5588369"/>
                  <a:pt x="7968391" y="5591265"/>
                  <a:pt x="7965851" y="5593601"/>
                </a:cubicBezTo>
                <a:cubicBezTo>
                  <a:pt x="7963311" y="5595938"/>
                  <a:pt x="7960009" y="5597107"/>
                  <a:pt x="7955945" y="5597107"/>
                </a:cubicBezTo>
                <a:lnTo>
                  <a:pt x="7943143" y="5597107"/>
                </a:lnTo>
                <a:close/>
                <a:moveTo>
                  <a:pt x="7734965" y="5559616"/>
                </a:moveTo>
                <a:lnTo>
                  <a:pt x="7765140" y="5559616"/>
                </a:lnTo>
                <a:cubicBezTo>
                  <a:pt x="7770830" y="5559616"/>
                  <a:pt x="7775402" y="5560988"/>
                  <a:pt x="7778856" y="5563731"/>
                </a:cubicBezTo>
                <a:cubicBezTo>
                  <a:pt x="7782310" y="5566474"/>
                  <a:pt x="7784038" y="5570081"/>
                  <a:pt x="7784038" y="5574551"/>
                </a:cubicBezTo>
                <a:cubicBezTo>
                  <a:pt x="7784038" y="5579835"/>
                  <a:pt x="7781752" y="5584254"/>
                  <a:pt x="7777180" y="5587810"/>
                </a:cubicBezTo>
                <a:cubicBezTo>
                  <a:pt x="7772608" y="5591366"/>
                  <a:pt x="7767070" y="5593144"/>
                  <a:pt x="7760568" y="5593144"/>
                </a:cubicBezTo>
                <a:lnTo>
                  <a:pt x="7730393" y="5593144"/>
                </a:lnTo>
                <a:close/>
                <a:moveTo>
                  <a:pt x="10311896" y="5544376"/>
                </a:moveTo>
                <a:cubicBezTo>
                  <a:pt x="10317586" y="5544376"/>
                  <a:pt x="10322006" y="5546154"/>
                  <a:pt x="10325154" y="5549710"/>
                </a:cubicBezTo>
                <a:cubicBezTo>
                  <a:pt x="10328304" y="5553266"/>
                  <a:pt x="10329880" y="5557991"/>
                  <a:pt x="10329880" y="5563883"/>
                </a:cubicBezTo>
                <a:cubicBezTo>
                  <a:pt x="10329880" y="5572418"/>
                  <a:pt x="10327542" y="5579428"/>
                  <a:pt x="10322869" y="5584915"/>
                </a:cubicBezTo>
                <a:cubicBezTo>
                  <a:pt x="10318196" y="5590401"/>
                  <a:pt x="10312302" y="5593144"/>
                  <a:pt x="10305190" y="5593144"/>
                </a:cubicBezTo>
                <a:cubicBezTo>
                  <a:pt x="10299501" y="5593144"/>
                  <a:pt x="10295081" y="5591366"/>
                  <a:pt x="10291932" y="5587810"/>
                </a:cubicBezTo>
                <a:cubicBezTo>
                  <a:pt x="10288782" y="5584254"/>
                  <a:pt x="10287207" y="5579530"/>
                  <a:pt x="10287207" y="5573637"/>
                </a:cubicBezTo>
                <a:cubicBezTo>
                  <a:pt x="10287207" y="5565103"/>
                  <a:pt x="10289544" y="5558092"/>
                  <a:pt x="10294218" y="5552606"/>
                </a:cubicBezTo>
                <a:cubicBezTo>
                  <a:pt x="10298891" y="5547119"/>
                  <a:pt x="10304784" y="5544376"/>
                  <a:pt x="10311896" y="5544376"/>
                </a:cubicBezTo>
                <a:close/>
                <a:moveTo>
                  <a:pt x="9921371" y="5544376"/>
                </a:moveTo>
                <a:cubicBezTo>
                  <a:pt x="9927061" y="5544376"/>
                  <a:pt x="9931480" y="5546154"/>
                  <a:pt x="9934630" y="5549710"/>
                </a:cubicBezTo>
                <a:cubicBezTo>
                  <a:pt x="9937780" y="5553266"/>
                  <a:pt x="9939354" y="5557991"/>
                  <a:pt x="9939354" y="5563883"/>
                </a:cubicBezTo>
                <a:cubicBezTo>
                  <a:pt x="9939354" y="5572418"/>
                  <a:pt x="9937018" y="5579428"/>
                  <a:pt x="9932344" y="5584915"/>
                </a:cubicBezTo>
                <a:cubicBezTo>
                  <a:pt x="9927670" y="5590401"/>
                  <a:pt x="9921778" y="5593144"/>
                  <a:pt x="9914666" y="5593144"/>
                </a:cubicBezTo>
                <a:cubicBezTo>
                  <a:pt x="9908976" y="5593144"/>
                  <a:pt x="9904556" y="5591366"/>
                  <a:pt x="9901406" y="5587810"/>
                </a:cubicBezTo>
                <a:cubicBezTo>
                  <a:pt x="9898257" y="5584254"/>
                  <a:pt x="9896682" y="5579530"/>
                  <a:pt x="9896682" y="5573637"/>
                </a:cubicBezTo>
                <a:cubicBezTo>
                  <a:pt x="9896682" y="5565103"/>
                  <a:pt x="9899019" y="5558092"/>
                  <a:pt x="9903692" y="5552606"/>
                </a:cubicBezTo>
                <a:cubicBezTo>
                  <a:pt x="9908366" y="5547119"/>
                  <a:pt x="9914259" y="5544376"/>
                  <a:pt x="9921371" y="5544376"/>
                </a:cubicBezTo>
                <a:close/>
                <a:moveTo>
                  <a:pt x="9733920" y="5544376"/>
                </a:moveTo>
                <a:cubicBezTo>
                  <a:pt x="9739406" y="5544376"/>
                  <a:pt x="9743774" y="5546205"/>
                  <a:pt x="9747026" y="5549863"/>
                </a:cubicBezTo>
                <a:cubicBezTo>
                  <a:pt x="9750277" y="5553520"/>
                  <a:pt x="9751902" y="5558295"/>
                  <a:pt x="9751902" y="5564188"/>
                </a:cubicBezTo>
                <a:cubicBezTo>
                  <a:pt x="9751902" y="5572316"/>
                  <a:pt x="9749464" y="5579174"/>
                  <a:pt x="9744588" y="5584762"/>
                </a:cubicBezTo>
                <a:cubicBezTo>
                  <a:pt x="9739710" y="5590350"/>
                  <a:pt x="9733920" y="5593144"/>
                  <a:pt x="9727214" y="5593144"/>
                </a:cubicBezTo>
                <a:cubicBezTo>
                  <a:pt x="9721728" y="5593144"/>
                  <a:pt x="9717308" y="5591315"/>
                  <a:pt x="9713955" y="5587658"/>
                </a:cubicBezTo>
                <a:cubicBezTo>
                  <a:pt x="9710602" y="5584000"/>
                  <a:pt x="9708926" y="5579123"/>
                  <a:pt x="9708926" y="5573027"/>
                </a:cubicBezTo>
                <a:cubicBezTo>
                  <a:pt x="9708926" y="5564899"/>
                  <a:pt x="9711364" y="5558092"/>
                  <a:pt x="9716240" y="5552606"/>
                </a:cubicBezTo>
                <a:cubicBezTo>
                  <a:pt x="9721118" y="5547119"/>
                  <a:pt x="9727010" y="5544376"/>
                  <a:pt x="9733920" y="5544376"/>
                </a:cubicBezTo>
                <a:close/>
                <a:moveTo>
                  <a:pt x="8406896" y="5544376"/>
                </a:moveTo>
                <a:cubicBezTo>
                  <a:pt x="8412586" y="5544376"/>
                  <a:pt x="8417006" y="5546154"/>
                  <a:pt x="8420156" y="5549710"/>
                </a:cubicBezTo>
                <a:cubicBezTo>
                  <a:pt x="8423304" y="5553266"/>
                  <a:pt x="8424880" y="5557991"/>
                  <a:pt x="8424880" y="5563883"/>
                </a:cubicBezTo>
                <a:cubicBezTo>
                  <a:pt x="8424880" y="5572418"/>
                  <a:pt x="8422543" y="5579428"/>
                  <a:pt x="8417869" y="5584915"/>
                </a:cubicBezTo>
                <a:cubicBezTo>
                  <a:pt x="8413196" y="5590401"/>
                  <a:pt x="8407302" y="5593144"/>
                  <a:pt x="8400191" y="5593144"/>
                </a:cubicBezTo>
                <a:cubicBezTo>
                  <a:pt x="8394501" y="5593144"/>
                  <a:pt x="8390082" y="5591366"/>
                  <a:pt x="8386932" y="5587810"/>
                </a:cubicBezTo>
                <a:cubicBezTo>
                  <a:pt x="8383783" y="5584254"/>
                  <a:pt x="8382208" y="5579530"/>
                  <a:pt x="8382208" y="5573637"/>
                </a:cubicBezTo>
                <a:cubicBezTo>
                  <a:pt x="8382208" y="5565103"/>
                  <a:pt x="8384544" y="5558092"/>
                  <a:pt x="8389218" y="5552606"/>
                </a:cubicBezTo>
                <a:cubicBezTo>
                  <a:pt x="8393891" y="5547119"/>
                  <a:pt x="8399784" y="5544376"/>
                  <a:pt x="8406896" y="5544376"/>
                </a:cubicBezTo>
                <a:close/>
                <a:moveTo>
                  <a:pt x="10483498" y="5529136"/>
                </a:moveTo>
                <a:lnTo>
                  <a:pt x="10499044" y="5529136"/>
                </a:lnTo>
                <a:cubicBezTo>
                  <a:pt x="10502701" y="5529136"/>
                  <a:pt x="10505495" y="5529949"/>
                  <a:pt x="10507426" y="5531575"/>
                </a:cubicBezTo>
                <a:cubicBezTo>
                  <a:pt x="10509356" y="5533200"/>
                  <a:pt x="10510320" y="5535435"/>
                  <a:pt x="10510320" y="5538280"/>
                </a:cubicBezTo>
                <a:cubicBezTo>
                  <a:pt x="10510320" y="5541735"/>
                  <a:pt x="10509000" y="5544630"/>
                  <a:pt x="10506359" y="5546967"/>
                </a:cubicBezTo>
                <a:cubicBezTo>
                  <a:pt x="10503717" y="5549304"/>
                  <a:pt x="10500262" y="5550472"/>
                  <a:pt x="10495996" y="5550472"/>
                </a:cubicBezTo>
                <a:lnTo>
                  <a:pt x="10480450" y="5550472"/>
                </a:lnTo>
                <a:close/>
                <a:moveTo>
                  <a:pt x="9534351" y="5501704"/>
                </a:moveTo>
                <a:cubicBezTo>
                  <a:pt x="9540854" y="5501704"/>
                  <a:pt x="9546239" y="5504295"/>
                  <a:pt x="9550506" y="5509477"/>
                </a:cubicBezTo>
                <a:cubicBezTo>
                  <a:pt x="9554774" y="5514658"/>
                  <a:pt x="9556907" y="5521618"/>
                  <a:pt x="9556907" y="5530355"/>
                </a:cubicBezTo>
                <a:cubicBezTo>
                  <a:pt x="9556907" y="5531778"/>
                  <a:pt x="9556704" y="5534318"/>
                  <a:pt x="9556297" y="5537975"/>
                </a:cubicBezTo>
                <a:cubicBezTo>
                  <a:pt x="9554672" y="5549355"/>
                  <a:pt x="9550862" y="5558346"/>
                  <a:pt x="9544867" y="5564950"/>
                </a:cubicBezTo>
                <a:cubicBezTo>
                  <a:pt x="9538873" y="5571554"/>
                  <a:pt x="9531913" y="5574856"/>
                  <a:pt x="9523988" y="5574856"/>
                </a:cubicBezTo>
                <a:close/>
                <a:moveTo>
                  <a:pt x="9455713" y="5501704"/>
                </a:moveTo>
                <a:lnTo>
                  <a:pt x="9445654" y="5574856"/>
                </a:lnTo>
                <a:cubicBezTo>
                  <a:pt x="9438746" y="5574856"/>
                  <a:pt x="9433208" y="5572316"/>
                  <a:pt x="9429043" y="5567236"/>
                </a:cubicBezTo>
                <a:cubicBezTo>
                  <a:pt x="9424878" y="5562156"/>
                  <a:pt x="9422794" y="5555146"/>
                  <a:pt x="9422794" y="5546205"/>
                </a:cubicBezTo>
                <a:cubicBezTo>
                  <a:pt x="9422794" y="5544579"/>
                  <a:pt x="9422998" y="5541938"/>
                  <a:pt x="9423404" y="5538280"/>
                </a:cubicBezTo>
                <a:cubicBezTo>
                  <a:pt x="9425030" y="5526901"/>
                  <a:pt x="9428891" y="5517960"/>
                  <a:pt x="9434986" y="5511458"/>
                </a:cubicBezTo>
                <a:cubicBezTo>
                  <a:pt x="9441082" y="5504955"/>
                  <a:pt x="9447992" y="5501704"/>
                  <a:pt x="9455713" y="5501704"/>
                </a:cubicBezTo>
                <a:close/>
                <a:moveTo>
                  <a:pt x="8720612" y="5489817"/>
                </a:moveTo>
                <a:lnTo>
                  <a:pt x="8698362" y="5648008"/>
                </a:lnTo>
                <a:lnTo>
                  <a:pt x="8767856" y="5648008"/>
                </a:lnTo>
                <a:lnTo>
                  <a:pt x="8775171" y="5596192"/>
                </a:lnTo>
                <a:lnTo>
                  <a:pt x="8802298" y="5596192"/>
                </a:lnTo>
                <a:lnTo>
                  <a:pt x="8794983" y="5648008"/>
                </a:lnTo>
                <a:lnTo>
                  <a:pt x="8864477" y="5648008"/>
                </a:lnTo>
                <a:lnTo>
                  <a:pt x="8886728" y="5489817"/>
                </a:lnTo>
                <a:lnTo>
                  <a:pt x="8817234" y="5489817"/>
                </a:lnTo>
                <a:lnTo>
                  <a:pt x="8809918" y="5541328"/>
                </a:lnTo>
                <a:lnTo>
                  <a:pt x="8782790" y="5541328"/>
                </a:lnTo>
                <a:lnTo>
                  <a:pt x="8790106" y="5489817"/>
                </a:lnTo>
                <a:close/>
                <a:moveTo>
                  <a:pt x="8059272" y="5489817"/>
                </a:moveTo>
                <a:lnTo>
                  <a:pt x="8037022" y="5648008"/>
                </a:lnTo>
                <a:lnTo>
                  <a:pt x="8106211" y="5648008"/>
                </a:lnTo>
                <a:lnTo>
                  <a:pt x="8128462" y="5489817"/>
                </a:lnTo>
                <a:close/>
                <a:moveTo>
                  <a:pt x="11730511" y="5489512"/>
                </a:moveTo>
                <a:lnTo>
                  <a:pt x="11708261" y="5648008"/>
                </a:lnTo>
                <a:lnTo>
                  <a:pt x="11777756" y="5648008"/>
                </a:lnTo>
                <a:lnTo>
                  <a:pt x="11788424" y="5572418"/>
                </a:lnTo>
                <a:lnTo>
                  <a:pt x="11791472" y="5572418"/>
                </a:lnTo>
                <a:lnTo>
                  <a:pt x="11804882" y="5648008"/>
                </a:lnTo>
                <a:lnTo>
                  <a:pt x="11849688" y="5648008"/>
                </a:lnTo>
                <a:lnTo>
                  <a:pt x="11884740" y="5572113"/>
                </a:lnTo>
                <a:lnTo>
                  <a:pt x="11887788" y="5572113"/>
                </a:lnTo>
                <a:lnTo>
                  <a:pt x="11877120" y="5648008"/>
                </a:lnTo>
                <a:lnTo>
                  <a:pt x="11946310" y="5648008"/>
                </a:lnTo>
                <a:lnTo>
                  <a:pt x="11968560" y="5489512"/>
                </a:lnTo>
                <a:lnTo>
                  <a:pt x="11882911" y="5489512"/>
                </a:lnTo>
                <a:lnTo>
                  <a:pt x="11837496" y="5586134"/>
                </a:lnTo>
                <a:lnTo>
                  <a:pt x="11834448" y="5586134"/>
                </a:lnTo>
                <a:lnTo>
                  <a:pt x="11816160" y="5489512"/>
                </a:lnTo>
                <a:close/>
                <a:moveTo>
                  <a:pt x="11540011" y="5489512"/>
                </a:moveTo>
                <a:lnTo>
                  <a:pt x="11517761" y="5648008"/>
                </a:lnTo>
                <a:lnTo>
                  <a:pt x="11587256" y="5648008"/>
                </a:lnTo>
                <a:lnTo>
                  <a:pt x="11629623" y="5581257"/>
                </a:lnTo>
                <a:lnTo>
                  <a:pt x="11632671" y="5581257"/>
                </a:lnTo>
                <a:lnTo>
                  <a:pt x="11623527" y="5648008"/>
                </a:lnTo>
                <a:lnTo>
                  <a:pt x="11692717" y="5648008"/>
                </a:lnTo>
                <a:lnTo>
                  <a:pt x="11714967" y="5489512"/>
                </a:lnTo>
                <a:lnTo>
                  <a:pt x="11646082" y="5489512"/>
                </a:lnTo>
                <a:lnTo>
                  <a:pt x="11602801" y="5557483"/>
                </a:lnTo>
                <a:lnTo>
                  <a:pt x="11600057" y="5557483"/>
                </a:lnTo>
                <a:lnTo>
                  <a:pt x="11609506" y="5489512"/>
                </a:lnTo>
                <a:close/>
                <a:moveTo>
                  <a:pt x="11159012" y="5489512"/>
                </a:moveTo>
                <a:lnTo>
                  <a:pt x="11136761" y="5648008"/>
                </a:lnTo>
                <a:lnTo>
                  <a:pt x="11206256" y="5648008"/>
                </a:lnTo>
                <a:lnTo>
                  <a:pt x="11214486" y="5588267"/>
                </a:lnTo>
                <a:lnTo>
                  <a:pt x="11217534" y="5588267"/>
                </a:lnTo>
                <a:lnTo>
                  <a:pt x="11239478" y="5648008"/>
                </a:lnTo>
                <a:lnTo>
                  <a:pt x="11319641" y="5648008"/>
                </a:lnTo>
                <a:lnTo>
                  <a:pt x="11280018" y="5565712"/>
                </a:lnTo>
                <a:lnTo>
                  <a:pt x="11341282" y="5489512"/>
                </a:lnTo>
                <a:lnTo>
                  <a:pt x="11261729" y="5489512"/>
                </a:lnTo>
                <a:lnTo>
                  <a:pt x="11223934" y="5543462"/>
                </a:lnTo>
                <a:lnTo>
                  <a:pt x="11220886" y="5543462"/>
                </a:lnTo>
                <a:lnTo>
                  <a:pt x="11228506" y="5489512"/>
                </a:lnTo>
                <a:close/>
                <a:moveTo>
                  <a:pt x="10425586" y="5489512"/>
                </a:moveTo>
                <a:lnTo>
                  <a:pt x="10403336" y="5648008"/>
                </a:lnTo>
                <a:lnTo>
                  <a:pt x="10503310" y="5648008"/>
                </a:lnTo>
                <a:cubicBezTo>
                  <a:pt x="10522412" y="5648008"/>
                  <a:pt x="10538210" y="5644046"/>
                  <a:pt x="10550706" y="5636121"/>
                </a:cubicBezTo>
                <a:cubicBezTo>
                  <a:pt x="10563204" y="5628196"/>
                  <a:pt x="10570468" y="5617427"/>
                  <a:pt x="10572500" y="5603812"/>
                </a:cubicBezTo>
                <a:cubicBezTo>
                  <a:pt x="10572704" y="5602593"/>
                  <a:pt x="10572804" y="5600764"/>
                  <a:pt x="10572804" y="5598326"/>
                </a:cubicBezTo>
                <a:cubicBezTo>
                  <a:pt x="10572804" y="5583695"/>
                  <a:pt x="10564372" y="5573840"/>
                  <a:pt x="10547506" y="5568760"/>
                </a:cubicBezTo>
                <a:lnTo>
                  <a:pt x="10548116" y="5565712"/>
                </a:lnTo>
                <a:cubicBezTo>
                  <a:pt x="10555635" y="5563477"/>
                  <a:pt x="10562036" y="5558600"/>
                  <a:pt x="10567318" y="5551082"/>
                </a:cubicBezTo>
                <a:cubicBezTo>
                  <a:pt x="10572602" y="5543563"/>
                  <a:pt x="10575244" y="5535334"/>
                  <a:pt x="10575244" y="5526393"/>
                </a:cubicBezTo>
                <a:cubicBezTo>
                  <a:pt x="10575244" y="5515420"/>
                  <a:pt x="10570418" y="5506530"/>
                  <a:pt x="10560766" y="5499723"/>
                </a:cubicBezTo>
                <a:cubicBezTo>
                  <a:pt x="10551113" y="5492916"/>
                  <a:pt x="10537753" y="5489512"/>
                  <a:pt x="10520684" y="5489512"/>
                </a:cubicBezTo>
                <a:close/>
                <a:moveTo>
                  <a:pt x="10064627" y="5489512"/>
                </a:moveTo>
                <a:lnTo>
                  <a:pt x="10047558" y="5562055"/>
                </a:lnTo>
                <a:cubicBezTo>
                  <a:pt x="10045323" y="5572011"/>
                  <a:pt x="10042986" y="5579327"/>
                  <a:pt x="10040548" y="5584000"/>
                </a:cubicBezTo>
                <a:cubicBezTo>
                  <a:pt x="10038110" y="5588674"/>
                  <a:pt x="10034909" y="5591925"/>
                  <a:pt x="10030946" y="5593754"/>
                </a:cubicBezTo>
                <a:cubicBezTo>
                  <a:pt x="10026984" y="5595583"/>
                  <a:pt x="10021346" y="5596497"/>
                  <a:pt x="10014030" y="5596497"/>
                </a:cubicBezTo>
                <a:lnTo>
                  <a:pt x="10006716" y="5648008"/>
                </a:lnTo>
                <a:cubicBezTo>
                  <a:pt x="10010982" y="5648008"/>
                  <a:pt x="10014234" y="5648110"/>
                  <a:pt x="10016469" y="5648313"/>
                </a:cubicBezTo>
                <a:lnTo>
                  <a:pt x="10030185" y="5648618"/>
                </a:lnTo>
                <a:cubicBezTo>
                  <a:pt x="10047254" y="5648618"/>
                  <a:pt x="10062087" y="5645570"/>
                  <a:pt x="10074686" y="5639474"/>
                </a:cubicBezTo>
                <a:cubicBezTo>
                  <a:pt x="10087284" y="5633378"/>
                  <a:pt x="10095920" y="5621389"/>
                  <a:pt x="10100594" y="5603507"/>
                </a:cubicBezTo>
                <a:lnTo>
                  <a:pt x="10115834" y="5544376"/>
                </a:lnTo>
                <a:lnTo>
                  <a:pt x="10135340" y="5544376"/>
                </a:lnTo>
                <a:lnTo>
                  <a:pt x="10121015" y="5648008"/>
                </a:lnTo>
                <a:lnTo>
                  <a:pt x="10190205" y="5648008"/>
                </a:lnTo>
                <a:lnTo>
                  <a:pt x="10212455" y="5489512"/>
                </a:lnTo>
                <a:close/>
                <a:moveTo>
                  <a:pt x="9121652" y="5489512"/>
                </a:moveTo>
                <a:lnTo>
                  <a:pt x="9104584" y="5562055"/>
                </a:lnTo>
                <a:cubicBezTo>
                  <a:pt x="9102348" y="5572011"/>
                  <a:pt x="9100012" y="5579327"/>
                  <a:pt x="9097574" y="5584000"/>
                </a:cubicBezTo>
                <a:cubicBezTo>
                  <a:pt x="9095134" y="5588674"/>
                  <a:pt x="9091934" y="5591925"/>
                  <a:pt x="9087972" y="5593754"/>
                </a:cubicBezTo>
                <a:cubicBezTo>
                  <a:pt x="9084010" y="5595583"/>
                  <a:pt x="9078370" y="5596497"/>
                  <a:pt x="9071055" y="5596497"/>
                </a:cubicBezTo>
                <a:lnTo>
                  <a:pt x="9063740" y="5648008"/>
                </a:lnTo>
                <a:cubicBezTo>
                  <a:pt x="9068008" y="5648008"/>
                  <a:pt x="9071258" y="5648110"/>
                  <a:pt x="9073494" y="5648313"/>
                </a:cubicBezTo>
                <a:lnTo>
                  <a:pt x="9087210" y="5648618"/>
                </a:lnTo>
                <a:cubicBezTo>
                  <a:pt x="9104278" y="5648618"/>
                  <a:pt x="9119112" y="5645570"/>
                  <a:pt x="9131710" y="5639474"/>
                </a:cubicBezTo>
                <a:cubicBezTo>
                  <a:pt x="9144310" y="5633378"/>
                  <a:pt x="9152945" y="5621389"/>
                  <a:pt x="9157618" y="5603507"/>
                </a:cubicBezTo>
                <a:lnTo>
                  <a:pt x="9172859" y="5544376"/>
                </a:lnTo>
                <a:lnTo>
                  <a:pt x="9192366" y="5544376"/>
                </a:lnTo>
                <a:lnTo>
                  <a:pt x="9178040" y="5648008"/>
                </a:lnTo>
                <a:lnTo>
                  <a:pt x="9247230" y="5648008"/>
                </a:lnTo>
                <a:lnTo>
                  <a:pt x="9269480" y="5489512"/>
                </a:lnTo>
                <a:close/>
                <a:moveTo>
                  <a:pt x="8901587" y="5489512"/>
                </a:moveTo>
                <a:lnTo>
                  <a:pt x="8879336" y="5648008"/>
                </a:lnTo>
                <a:lnTo>
                  <a:pt x="8948830" y="5648008"/>
                </a:lnTo>
                <a:lnTo>
                  <a:pt x="8991198" y="5581257"/>
                </a:lnTo>
                <a:lnTo>
                  <a:pt x="8994246" y="5581257"/>
                </a:lnTo>
                <a:lnTo>
                  <a:pt x="8985102" y="5648008"/>
                </a:lnTo>
                <a:lnTo>
                  <a:pt x="9054292" y="5648008"/>
                </a:lnTo>
                <a:lnTo>
                  <a:pt x="9076542" y="5489512"/>
                </a:lnTo>
                <a:lnTo>
                  <a:pt x="9007657" y="5489512"/>
                </a:lnTo>
                <a:lnTo>
                  <a:pt x="8964376" y="5557483"/>
                </a:lnTo>
                <a:lnTo>
                  <a:pt x="8961632" y="5557483"/>
                </a:lnTo>
                <a:lnTo>
                  <a:pt x="8971081" y="5489512"/>
                </a:lnTo>
                <a:close/>
                <a:moveTo>
                  <a:pt x="8550152" y="5489512"/>
                </a:moveTo>
                <a:lnTo>
                  <a:pt x="8533084" y="5562055"/>
                </a:lnTo>
                <a:cubicBezTo>
                  <a:pt x="8530848" y="5572011"/>
                  <a:pt x="8528512" y="5579327"/>
                  <a:pt x="8526074" y="5584000"/>
                </a:cubicBezTo>
                <a:cubicBezTo>
                  <a:pt x="8523634" y="5588674"/>
                  <a:pt x="8520434" y="5591925"/>
                  <a:pt x="8516472" y="5593754"/>
                </a:cubicBezTo>
                <a:cubicBezTo>
                  <a:pt x="8512510" y="5595583"/>
                  <a:pt x="8506871" y="5596497"/>
                  <a:pt x="8499556" y="5596497"/>
                </a:cubicBezTo>
                <a:lnTo>
                  <a:pt x="8492240" y="5648008"/>
                </a:lnTo>
                <a:cubicBezTo>
                  <a:pt x="8496508" y="5648008"/>
                  <a:pt x="8499758" y="5648110"/>
                  <a:pt x="8501994" y="5648313"/>
                </a:cubicBezTo>
                <a:lnTo>
                  <a:pt x="8515710" y="5648618"/>
                </a:lnTo>
                <a:cubicBezTo>
                  <a:pt x="8532778" y="5648618"/>
                  <a:pt x="8547612" y="5645570"/>
                  <a:pt x="8560210" y="5639474"/>
                </a:cubicBezTo>
                <a:cubicBezTo>
                  <a:pt x="8572810" y="5633378"/>
                  <a:pt x="8581445" y="5621389"/>
                  <a:pt x="8586118" y="5603507"/>
                </a:cubicBezTo>
                <a:lnTo>
                  <a:pt x="8601359" y="5544376"/>
                </a:lnTo>
                <a:lnTo>
                  <a:pt x="8620866" y="5544376"/>
                </a:lnTo>
                <a:lnTo>
                  <a:pt x="8606540" y="5648008"/>
                </a:lnTo>
                <a:lnTo>
                  <a:pt x="8675730" y="5648008"/>
                </a:lnTo>
                <a:lnTo>
                  <a:pt x="8697980" y="5489512"/>
                </a:lnTo>
                <a:close/>
                <a:moveTo>
                  <a:pt x="8149112" y="5489512"/>
                </a:moveTo>
                <a:lnTo>
                  <a:pt x="8126861" y="5648008"/>
                </a:lnTo>
                <a:lnTo>
                  <a:pt x="8196356" y="5648008"/>
                </a:lnTo>
                <a:lnTo>
                  <a:pt x="8210986" y="5544376"/>
                </a:lnTo>
                <a:lnTo>
                  <a:pt x="8238114" y="5544376"/>
                </a:lnTo>
                <a:lnTo>
                  <a:pt x="8223483" y="5648008"/>
                </a:lnTo>
                <a:lnTo>
                  <a:pt x="8292977" y="5648008"/>
                </a:lnTo>
                <a:lnTo>
                  <a:pt x="8315228" y="5489512"/>
                </a:lnTo>
                <a:close/>
                <a:moveTo>
                  <a:pt x="7891937" y="5489512"/>
                </a:moveTo>
                <a:lnTo>
                  <a:pt x="7869686" y="5648008"/>
                </a:lnTo>
                <a:lnTo>
                  <a:pt x="7960212" y="5648008"/>
                </a:lnTo>
                <a:cubicBezTo>
                  <a:pt x="7976672" y="5648008"/>
                  <a:pt x="7990946" y="5644503"/>
                  <a:pt x="8003036" y="5637493"/>
                </a:cubicBezTo>
                <a:cubicBezTo>
                  <a:pt x="8015127" y="5630482"/>
                  <a:pt x="8024322" y="5621491"/>
                  <a:pt x="8030621" y="5610518"/>
                </a:cubicBezTo>
                <a:cubicBezTo>
                  <a:pt x="8036920" y="5599545"/>
                  <a:pt x="8040069" y="5588369"/>
                  <a:pt x="8040069" y="5576990"/>
                </a:cubicBezTo>
                <a:cubicBezTo>
                  <a:pt x="8040069" y="5567439"/>
                  <a:pt x="8037784" y="5558702"/>
                  <a:pt x="8033212" y="5550777"/>
                </a:cubicBezTo>
                <a:cubicBezTo>
                  <a:pt x="8028640" y="5542852"/>
                  <a:pt x="8021680" y="5536502"/>
                  <a:pt x="8012333" y="5531727"/>
                </a:cubicBezTo>
                <a:cubicBezTo>
                  <a:pt x="8002986" y="5526952"/>
                  <a:pt x="7991403" y="5524564"/>
                  <a:pt x="7977585" y="5524564"/>
                </a:cubicBezTo>
                <a:lnTo>
                  <a:pt x="7956555" y="5524564"/>
                </a:lnTo>
                <a:lnTo>
                  <a:pt x="7961431" y="5489512"/>
                </a:lnTo>
                <a:close/>
                <a:moveTo>
                  <a:pt x="11443771" y="5486464"/>
                </a:moveTo>
                <a:cubicBezTo>
                  <a:pt x="11416339" y="5486464"/>
                  <a:pt x="11393530" y="5493729"/>
                  <a:pt x="11375344" y="5508257"/>
                </a:cubicBezTo>
                <a:cubicBezTo>
                  <a:pt x="11357157" y="5522786"/>
                  <a:pt x="11346134" y="5542954"/>
                  <a:pt x="11342272" y="5568760"/>
                </a:cubicBezTo>
                <a:cubicBezTo>
                  <a:pt x="11341663" y="5573231"/>
                  <a:pt x="11341358" y="5577701"/>
                  <a:pt x="11341358" y="5582171"/>
                </a:cubicBezTo>
                <a:cubicBezTo>
                  <a:pt x="11341358" y="5603507"/>
                  <a:pt x="11348521" y="5620322"/>
                  <a:pt x="11362847" y="5632616"/>
                </a:cubicBezTo>
                <a:cubicBezTo>
                  <a:pt x="11377172" y="5644909"/>
                  <a:pt x="11396425" y="5651056"/>
                  <a:pt x="11420606" y="5651056"/>
                </a:cubicBezTo>
                <a:cubicBezTo>
                  <a:pt x="11444787" y="5651056"/>
                  <a:pt x="11465260" y="5645367"/>
                  <a:pt x="11482023" y="5633987"/>
                </a:cubicBezTo>
                <a:cubicBezTo>
                  <a:pt x="11498787" y="5622608"/>
                  <a:pt x="11509709" y="5606454"/>
                  <a:pt x="11514789" y="5585524"/>
                </a:cubicBezTo>
                <a:lnTo>
                  <a:pt x="11452610" y="5577904"/>
                </a:lnTo>
                <a:cubicBezTo>
                  <a:pt x="11450781" y="5583187"/>
                  <a:pt x="11447682" y="5587556"/>
                  <a:pt x="11443314" y="5591011"/>
                </a:cubicBezTo>
                <a:cubicBezTo>
                  <a:pt x="11438945" y="5594465"/>
                  <a:pt x="11434221" y="5596192"/>
                  <a:pt x="11429140" y="5596192"/>
                </a:cubicBezTo>
                <a:cubicBezTo>
                  <a:pt x="11423654" y="5596192"/>
                  <a:pt x="11419286" y="5594211"/>
                  <a:pt x="11416034" y="5590249"/>
                </a:cubicBezTo>
                <a:cubicBezTo>
                  <a:pt x="11412783" y="5586286"/>
                  <a:pt x="11411157" y="5581054"/>
                  <a:pt x="11411157" y="5574551"/>
                </a:cubicBezTo>
                <a:cubicBezTo>
                  <a:pt x="11411157" y="5565407"/>
                  <a:pt x="11413697" y="5557584"/>
                  <a:pt x="11418778" y="5551082"/>
                </a:cubicBezTo>
                <a:cubicBezTo>
                  <a:pt x="11423857" y="5544579"/>
                  <a:pt x="11429852" y="5541328"/>
                  <a:pt x="11436761" y="5541328"/>
                </a:cubicBezTo>
                <a:cubicBezTo>
                  <a:pt x="11441637" y="5541328"/>
                  <a:pt x="11445854" y="5543055"/>
                  <a:pt x="11449410" y="5546510"/>
                </a:cubicBezTo>
                <a:cubicBezTo>
                  <a:pt x="11452966" y="5549964"/>
                  <a:pt x="11454845" y="5554333"/>
                  <a:pt x="11455049" y="5559616"/>
                </a:cubicBezTo>
                <a:lnTo>
                  <a:pt x="11519666" y="5551387"/>
                </a:lnTo>
                <a:cubicBezTo>
                  <a:pt x="11520276" y="5530660"/>
                  <a:pt x="11513824" y="5514658"/>
                  <a:pt x="11500311" y="5503381"/>
                </a:cubicBezTo>
                <a:cubicBezTo>
                  <a:pt x="11486798" y="5492103"/>
                  <a:pt x="11467952" y="5486464"/>
                  <a:pt x="11443771" y="5486464"/>
                </a:cubicBezTo>
                <a:close/>
                <a:moveTo>
                  <a:pt x="11060332" y="5486464"/>
                </a:moveTo>
                <a:cubicBezTo>
                  <a:pt x="11043873" y="5486464"/>
                  <a:pt x="11029142" y="5488903"/>
                  <a:pt x="11016136" y="5493779"/>
                </a:cubicBezTo>
                <a:cubicBezTo>
                  <a:pt x="11003132" y="5498656"/>
                  <a:pt x="10992616" y="5505565"/>
                  <a:pt x="10984590" y="5514506"/>
                </a:cubicBezTo>
                <a:cubicBezTo>
                  <a:pt x="10976563" y="5523447"/>
                  <a:pt x="10971738" y="5533911"/>
                  <a:pt x="10970112" y="5545900"/>
                </a:cubicBezTo>
                <a:lnTo>
                  <a:pt x="11036558" y="5545900"/>
                </a:lnTo>
                <a:cubicBezTo>
                  <a:pt x="11037371" y="5540211"/>
                  <a:pt x="11039352" y="5535740"/>
                  <a:pt x="11042502" y="5532489"/>
                </a:cubicBezTo>
                <a:cubicBezTo>
                  <a:pt x="11045652" y="5529238"/>
                  <a:pt x="11049360" y="5527612"/>
                  <a:pt x="11053627" y="5527612"/>
                </a:cubicBezTo>
                <a:cubicBezTo>
                  <a:pt x="11057081" y="5527612"/>
                  <a:pt x="11059774" y="5528628"/>
                  <a:pt x="11061704" y="5530660"/>
                </a:cubicBezTo>
                <a:cubicBezTo>
                  <a:pt x="11063634" y="5532692"/>
                  <a:pt x="11064600" y="5535334"/>
                  <a:pt x="11064600" y="5538585"/>
                </a:cubicBezTo>
                <a:lnTo>
                  <a:pt x="11064295" y="5541328"/>
                </a:lnTo>
                <a:lnTo>
                  <a:pt x="11063380" y="5548948"/>
                </a:lnTo>
                <a:lnTo>
                  <a:pt x="11041740" y="5551996"/>
                </a:lnTo>
                <a:cubicBezTo>
                  <a:pt x="11013698" y="5555857"/>
                  <a:pt x="10992870" y="5561902"/>
                  <a:pt x="10979256" y="5570132"/>
                </a:cubicBezTo>
                <a:cubicBezTo>
                  <a:pt x="10965641" y="5578361"/>
                  <a:pt x="10957818" y="5590299"/>
                  <a:pt x="10955786" y="5605946"/>
                </a:cubicBezTo>
                <a:cubicBezTo>
                  <a:pt x="10955380" y="5609603"/>
                  <a:pt x="10955176" y="5612245"/>
                  <a:pt x="10955176" y="5613871"/>
                </a:cubicBezTo>
                <a:cubicBezTo>
                  <a:pt x="10955176" y="5625859"/>
                  <a:pt x="10959190" y="5635054"/>
                  <a:pt x="10967216" y="5641455"/>
                </a:cubicBezTo>
                <a:cubicBezTo>
                  <a:pt x="10975242" y="5647856"/>
                  <a:pt x="10986062" y="5651056"/>
                  <a:pt x="10999678" y="5651056"/>
                </a:cubicBezTo>
                <a:cubicBezTo>
                  <a:pt x="11009838" y="5651056"/>
                  <a:pt x="11019337" y="5649278"/>
                  <a:pt x="11028176" y="5645722"/>
                </a:cubicBezTo>
                <a:cubicBezTo>
                  <a:pt x="11037016" y="5642166"/>
                  <a:pt x="11043873" y="5637137"/>
                  <a:pt x="11048750" y="5630635"/>
                </a:cubicBezTo>
                <a:lnTo>
                  <a:pt x="11051798" y="5630635"/>
                </a:lnTo>
                <a:lnTo>
                  <a:pt x="11049360" y="5648008"/>
                </a:lnTo>
                <a:lnTo>
                  <a:pt x="11118854" y="5648008"/>
                </a:lnTo>
                <a:lnTo>
                  <a:pt x="11133180" y="5544376"/>
                </a:lnTo>
                <a:cubicBezTo>
                  <a:pt x="11133586" y="5540719"/>
                  <a:pt x="11133789" y="5538077"/>
                  <a:pt x="11133789" y="5536451"/>
                </a:cubicBezTo>
                <a:cubicBezTo>
                  <a:pt x="11133789" y="5521008"/>
                  <a:pt x="11127186" y="5508816"/>
                  <a:pt x="11113978" y="5499875"/>
                </a:cubicBezTo>
                <a:cubicBezTo>
                  <a:pt x="11100770" y="5490935"/>
                  <a:pt x="11082888" y="5486464"/>
                  <a:pt x="11060332" y="5486464"/>
                </a:cubicBezTo>
                <a:close/>
                <a:moveTo>
                  <a:pt x="10320126" y="5486464"/>
                </a:moveTo>
                <a:cubicBezTo>
                  <a:pt x="10291880" y="5486464"/>
                  <a:pt x="10268716" y="5493627"/>
                  <a:pt x="10250632" y="5507953"/>
                </a:cubicBezTo>
                <a:cubicBezTo>
                  <a:pt x="10232546" y="5522278"/>
                  <a:pt x="10221676" y="5542547"/>
                  <a:pt x="10218018" y="5568760"/>
                </a:cubicBezTo>
                <a:cubicBezTo>
                  <a:pt x="10217205" y="5575669"/>
                  <a:pt x="10216798" y="5580647"/>
                  <a:pt x="10216798" y="5583695"/>
                </a:cubicBezTo>
                <a:cubicBezTo>
                  <a:pt x="10216798" y="5605031"/>
                  <a:pt x="10223860" y="5621592"/>
                  <a:pt x="10237982" y="5633378"/>
                </a:cubicBezTo>
                <a:cubicBezTo>
                  <a:pt x="10252104" y="5645163"/>
                  <a:pt x="10271764" y="5651056"/>
                  <a:pt x="10296961" y="5651056"/>
                </a:cubicBezTo>
                <a:cubicBezTo>
                  <a:pt x="10325206" y="5651056"/>
                  <a:pt x="10348370" y="5643893"/>
                  <a:pt x="10366455" y="5629568"/>
                </a:cubicBezTo>
                <a:cubicBezTo>
                  <a:pt x="10384540" y="5615242"/>
                  <a:pt x="10395412" y="5594973"/>
                  <a:pt x="10399069" y="5568760"/>
                </a:cubicBezTo>
                <a:cubicBezTo>
                  <a:pt x="10399882" y="5561851"/>
                  <a:pt x="10400288" y="5556873"/>
                  <a:pt x="10400288" y="5553825"/>
                </a:cubicBezTo>
                <a:cubicBezTo>
                  <a:pt x="10400288" y="5532489"/>
                  <a:pt x="10393226" y="5515928"/>
                  <a:pt x="10379104" y="5504143"/>
                </a:cubicBezTo>
                <a:cubicBezTo>
                  <a:pt x="10364982" y="5492357"/>
                  <a:pt x="10345322" y="5486464"/>
                  <a:pt x="10320126" y="5486464"/>
                </a:cubicBezTo>
                <a:close/>
                <a:moveTo>
                  <a:pt x="9929601" y="5486464"/>
                </a:moveTo>
                <a:cubicBezTo>
                  <a:pt x="9901356" y="5486464"/>
                  <a:pt x="9878192" y="5493627"/>
                  <a:pt x="9860106" y="5507953"/>
                </a:cubicBezTo>
                <a:cubicBezTo>
                  <a:pt x="9842022" y="5522278"/>
                  <a:pt x="9831150" y="5542547"/>
                  <a:pt x="9827492" y="5568760"/>
                </a:cubicBezTo>
                <a:cubicBezTo>
                  <a:pt x="9826680" y="5575669"/>
                  <a:pt x="9826274" y="5580647"/>
                  <a:pt x="9826274" y="5583695"/>
                </a:cubicBezTo>
                <a:cubicBezTo>
                  <a:pt x="9826274" y="5605031"/>
                  <a:pt x="9833334" y="5621592"/>
                  <a:pt x="9847457" y="5633378"/>
                </a:cubicBezTo>
                <a:cubicBezTo>
                  <a:pt x="9861580" y="5645163"/>
                  <a:pt x="9881240" y="5651056"/>
                  <a:pt x="9906436" y="5651056"/>
                </a:cubicBezTo>
                <a:cubicBezTo>
                  <a:pt x="9934681" y="5651056"/>
                  <a:pt x="9957846" y="5643893"/>
                  <a:pt x="9975930" y="5629568"/>
                </a:cubicBezTo>
                <a:cubicBezTo>
                  <a:pt x="9994015" y="5615242"/>
                  <a:pt x="10004886" y="5594973"/>
                  <a:pt x="10008544" y="5568760"/>
                </a:cubicBezTo>
                <a:cubicBezTo>
                  <a:pt x="10009356" y="5561851"/>
                  <a:pt x="10009763" y="5556873"/>
                  <a:pt x="10009763" y="5553825"/>
                </a:cubicBezTo>
                <a:cubicBezTo>
                  <a:pt x="10009763" y="5532489"/>
                  <a:pt x="10002702" y="5515928"/>
                  <a:pt x="9988580" y="5504143"/>
                </a:cubicBezTo>
                <a:cubicBezTo>
                  <a:pt x="9974457" y="5492357"/>
                  <a:pt x="9954798" y="5486464"/>
                  <a:pt x="9929601" y="5486464"/>
                </a:cubicBezTo>
                <a:close/>
                <a:moveTo>
                  <a:pt x="9768056" y="5486464"/>
                </a:moveTo>
                <a:cubicBezTo>
                  <a:pt x="9758912" y="5486464"/>
                  <a:pt x="9750836" y="5488090"/>
                  <a:pt x="9743825" y="5491341"/>
                </a:cubicBezTo>
                <a:cubicBezTo>
                  <a:pt x="9736815" y="5494592"/>
                  <a:pt x="9730262" y="5499571"/>
                  <a:pt x="9724166" y="5506276"/>
                </a:cubicBezTo>
                <a:lnTo>
                  <a:pt x="9721118" y="5506276"/>
                </a:lnTo>
                <a:lnTo>
                  <a:pt x="9723556" y="5489512"/>
                </a:lnTo>
                <a:lnTo>
                  <a:pt x="9654062" y="5489512"/>
                </a:lnTo>
                <a:lnTo>
                  <a:pt x="9622058" y="5718112"/>
                </a:lnTo>
                <a:lnTo>
                  <a:pt x="9691247" y="5718112"/>
                </a:lnTo>
                <a:lnTo>
                  <a:pt x="9703744" y="5630939"/>
                </a:lnTo>
                <a:lnTo>
                  <a:pt x="9706792" y="5630939"/>
                </a:lnTo>
                <a:cubicBezTo>
                  <a:pt x="9714920" y="5644351"/>
                  <a:pt x="9727620" y="5651056"/>
                  <a:pt x="9744892" y="5651056"/>
                </a:cubicBezTo>
                <a:cubicBezTo>
                  <a:pt x="9764602" y="5651056"/>
                  <a:pt x="9781316" y="5643690"/>
                  <a:pt x="9795032" y="5628958"/>
                </a:cubicBezTo>
                <a:cubicBezTo>
                  <a:pt x="9808748" y="5614226"/>
                  <a:pt x="9817434" y="5594160"/>
                  <a:pt x="9821092" y="5568760"/>
                </a:cubicBezTo>
                <a:cubicBezTo>
                  <a:pt x="9822108" y="5561242"/>
                  <a:pt x="9822616" y="5554841"/>
                  <a:pt x="9822616" y="5549558"/>
                </a:cubicBezTo>
                <a:cubicBezTo>
                  <a:pt x="9822616" y="5529644"/>
                  <a:pt x="9817841" y="5514150"/>
                  <a:pt x="9808290" y="5503076"/>
                </a:cubicBezTo>
                <a:cubicBezTo>
                  <a:pt x="9798740" y="5492001"/>
                  <a:pt x="9785329" y="5486464"/>
                  <a:pt x="9768056" y="5486464"/>
                </a:cubicBezTo>
                <a:close/>
                <a:moveTo>
                  <a:pt x="8415126" y="5486464"/>
                </a:moveTo>
                <a:cubicBezTo>
                  <a:pt x="8386881" y="5486464"/>
                  <a:pt x="8363717" y="5493627"/>
                  <a:pt x="8345632" y="5507953"/>
                </a:cubicBezTo>
                <a:cubicBezTo>
                  <a:pt x="8327547" y="5522278"/>
                  <a:pt x="8316676" y="5542547"/>
                  <a:pt x="8313018" y="5568760"/>
                </a:cubicBezTo>
                <a:cubicBezTo>
                  <a:pt x="8312205" y="5575669"/>
                  <a:pt x="8311799" y="5580647"/>
                  <a:pt x="8311799" y="5583695"/>
                </a:cubicBezTo>
                <a:cubicBezTo>
                  <a:pt x="8311799" y="5605031"/>
                  <a:pt x="8318860" y="5621592"/>
                  <a:pt x="8332982" y="5633378"/>
                </a:cubicBezTo>
                <a:cubicBezTo>
                  <a:pt x="8347105" y="5645163"/>
                  <a:pt x="8366765" y="5651056"/>
                  <a:pt x="8391961" y="5651056"/>
                </a:cubicBezTo>
                <a:cubicBezTo>
                  <a:pt x="8420206" y="5651056"/>
                  <a:pt x="8443370" y="5643893"/>
                  <a:pt x="8461456" y="5629568"/>
                </a:cubicBezTo>
                <a:cubicBezTo>
                  <a:pt x="8479540" y="5615242"/>
                  <a:pt x="8490412" y="5594973"/>
                  <a:pt x="8494069" y="5568760"/>
                </a:cubicBezTo>
                <a:cubicBezTo>
                  <a:pt x="8494882" y="5561851"/>
                  <a:pt x="8495288" y="5556873"/>
                  <a:pt x="8495288" y="5553825"/>
                </a:cubicBezTo>
                <a:cubicBezTo>
                  <a:pt x="8495288" y="5532489"/>
                  <a:pt x="8488228" y="5515928"/>
                  <a:pt x="8474104" y="5504143"/>
                </a:cubicBezTo>
                <a:cubicBezTo>
                  <a:pt x="8459982" y="5492357"/>
                  <a:pt x="8440322" y="5486464"/>
                  <a:pt x="8415126" y="5486464"/>
                </a:cubicBezTo>
                <a:close/>
                <a:moveTo>
                  <a:pt x="7745633" y="5483416"/>
                </a:moveTo>
                <a:lnTo>
                  <a:pt x="7769712" y="5483416"/>
                </a:lnTo>
                <a:cubicBezTo>
                  <a:pt x="7775605" y="5483416"/>
                  <a:pt x="7780279" y="5484635"/>
                  <a:pt x="7783733" y="5487074"/>
                </a:cubicBezTo>
                <a:cubicBezTo>
                  <a:pt x="7787187" y="5489512"/>
                  <a:pt x="7788914" y="5492763"/>
                  <a:pt x="7788914" y="5496827"/>
                </a:cubicBezTo>
                <a:cubicBezTo>
                  <a:pt x="7788914" y="5501907"/>
                  <a:pt x="7786730" y="5506022"/>
                  <a:pt x="7782361" y="5509172"/>
                </a:cubicBezTo>
                <a:cubicBezTo>
                  <a:pt x="7777992" y="5512321"/>
                  <a:pt x="7772354" y="5513896"/>
                  <a:pt x="7765445" y="5513896"/>
                </a:cubicBezTo>
                <a:lnTo>
                  <a:pt x="7741366" y="5513896"/>
                </a:lnTo>
                <a:close/>
                <a:moveTo>
                  <a:pt x="10675294" y="5428552"/>
                </a:moveTo>
                <a:lnTo>
                  <a:pt x="10644509" y="5648008"/>
                </a:lnTo>
                <a:lnTo>
                  <a:pt x="10720100" y="5648008"/>
                </a:lnTo>
                <a:lnTo>
                  <a:pt x="10735644" y="5537061"/>
                </a:lnTo>
                <a:lnTo>
                  <a:pt x="10738692" y="5537061"/>
                </a:lnTo>
                <a:lnTo>
                  <a:pt x="10758504" y="5648008"/>
                </a:lnTo>
                <a:lnTo>
                  <a:pt x="10817026" y="5648008"/>
                </a:lnTo>
                <a:lnTo>
                  <a:pt x="10868232" y="5537061"/>
                </a:lnTo>
                <a:lnTo>
                  <a:pt x="10871280" y="5537061"/>
                </a:lnTo>
                <a:lnTo>
                  <a:pt x="10855736" y="5648008"/>
                </a:lnTo>
                <a:lnTo>
                  <a:pt x="10931326" y="5648008"/>
                </a:lnTo>
                <a:lnTo>
                  <a:pt x="10962110" y="5428552"/>
                </a:lnTo>
                <a:lnTo>
                  <a:pt x="10859393" y="5428552"/>
                </a:lnTo>
                <a:lnTo>
                  <a:pt x="10802396" y="5555959"/>
                </a:lnTo>
                <a:lnTo>
                  <a:pt x="10799348" y="5555959"/>
                </a:lnTo>
                <a:lnTo>
                  <a:pt x="10776182" y="5428552"/>
                </a:lnTo>
                <a:close/>
                <a:moveTo>
                  <a:pt x="7674919" y="5428552"/>
                </a:moveTo>
                <a:lnTo>
                  <a:pt x="7644135" y="5648008"/>
                </a:lnTo>
                <a:lnTo>
                  <a:pt x="7770931" y="5648008"/>
                </a:lnTo>
                <a:cubicBezTo>
                  <a:pt x="7797957" y="5648008"/>
                  <a:pt x="7819496" y="5643131"/>
                  <a:pt x="7835549" y="5633378"/>
                </a:cubicBezTo>
                <a:cubicBezTo>
                  <a:pt x="7851602" y="5623624"/>
                  <a:pt x="7860949" y="5609197"/>
                  <a:pt x="7863591" y="5590096"/>
                </a:cubicBezTo>
                <a:cubicBezTo>
                  <a:pt x="7863997" y="5586032"/>
                  <a:pt x="7864200" y="5583187"/>
                  <a:pt x="7864200" y="5581562"/>
                </a:cubicBezTo>
                <a:cubicBezTo>
                  <a:pt x="7864200" y="5570386"/>
                  <a:pt x="7861355" y="5561039"/>
                  <a:pt x="7855666" y="5553520"/>
                </a:cubicBezTo>
                <a:cubicBezTo>
                  <a:pt x="7849976" y="5546002"/>
                  <a:pt x="7842356" y="5540922"/>
                  <a:pt x="7832806" y="5538280"/>
                </a:cubicBezTo>
                <a:lnTo>
                  <a:pt x="7833111" y="5535232"/>
                </a:lnTo>
                <a:cubicBezTo>
                  <a:pt x="7844287" y="5531575"/>
                  <a:pt x="7853583" y="5524971"/>
                  <a:pt x="7861000" y="5515420"/>
                </a:cubicBezTo>
                <a:cubicBezTo>
                  <a:pt x="7868417" y="5505870"/>
                  <a:pt x="7872125" y="5494186"/>
                  <a:pt x="7872125" y="5480368"/>
                </a:cubicBezTo>
                <a:cubicBezTo>
                  <a:pt x="7872125" y="5464112"/>
                  <a:pt x="7865318" y="5451412"/>
                  <a:pt x="7851703" y="5442268"/>
                </a:cubicBezTo>
                <a:cubicBezTo>
                  <a:pt x="7838089" y="5433124"/>
                  <a:pt x="7818684" y="5428552"/>
                  <a:pt x="7793487" y="5428552"/>
                </a:cubicBezTo>
                <a:close/>
                <a:moveTo>
                  <a:pt x="9467296" y="5419408"/>
                </a:moveTo>
                <a:lnTo>
                  <a:pt x="9463943" y="5443792"/>
                </a:lnTo>
                <a:cubicBezTo>
                  <a:pt x="9430618" y="5445215"/>
                  <a:pt x="9403846" y="5454308"/>
                  <a:pt x="9383628" y="5471072"/>
                </a:cubicBezTo>
                <a:cubicBezTo>
                  <a:pt x="9363410" y="5487836"/>
                  <a:pt x="9351370" y="5510239"/>
                  <a:pt x="9347509" y="5538280"/>
                </a:cubicBezTo>
                <a:cubicBezTo>
                  <a:pt x="9346696" y="5543157"/>
                  <a:pt x="9346290" y="5548542"/>
                  <a:pt x="9346290" y="5554435"/>
                </a:cubicBezTo>
                <a:cubicBezTo>
                  <a:pt x="9346290" y="5578006"/>
                  <a:pt x="9354113" y="5596649"/>
                  <a:pt x="9369760" y="5610365"/>
                </a:cubicBezTo>
                <a:cubicBezTo>
                  <a:pt x="9385406" y="5624081"/>
                  <a:pt x="9407962" y="5631549"/>
                  <a:pt x="9437425" y="5632768"/>
                </a:cubicBezTo>
                <a:lnTo>
                  <a:pt x="9434072" y="5657152"/>
                </a:lnTo>
                <a:lnTo>
                  <a:pt x="9512406" y="5657152"/>
                </a:lnTo>
                <a:lnTo>
                  <a:pt x="9515759" y="5632768"/>
                </a:lnTo>
                <a:cubicBezTo>
                  <a:pt x="9549084" y="5630939"/>
                  <a:pt x="9575754" y="5621694"/>
                  <a:pt x="9595768" y="5605031"/>
                </a:cubicBezTo>
                <a:cubicBezTo>
                  <a:pt x="9615784" y="5588369"/>
                  <a:pt x="9627722" y="5566119"/>
                  <a:pt x="9631582" y="5538280"/>
                </a:cubicBezTo>
                <a:cubicBezTo>
                  <a:pt x="9632396" y="5533403"/>
                  <a:pt x="9632802" y="5528019"/>
                  <a:pt x="9632802" y="5522126"/>
                </a:cubicBezTo>
                <a:cubicBezTo>
                  <a:pt x="9632802" y="5498961"/>
                  <a:pt x="9625080" y="5480521"/>
                  <a:pt x="9609638" y="5466805"/>
                </a:cubicBezTo>
                <a:cubicBezTo>
                  <a:pt x="9594194" y="5453089"/>
                  <a:pt x="9571740" y="5445418"/>
                  <a:pt x="9542276" y="5443792"/>
                </a:cubicBezTo>
                <a:lnTo>
                  <a:pt x="9545934" y="5419408"/>
                </a:lnTo>
                <a:close/>
                <a:moveTo>
                  <a:pt x="9111488" y="3355340"/>
                </a:moveTo>
                <a:lnTo>
                  <a:pt x="9108058" y="3383915"/>
                </a:lnTo>
                <a:cubicBezTo>
                  <a:pt x="9105010" y="3407537"/>
                  <a:pt x="9095486" y="3426778"/>
                  <a:pt x="9079484" y="3441637"/>
                </a:cubicBezTo>
                <a:cubicBezTo>
                  <a:pt x="9063482" y="3456496"/>
                  <a:pt x="9045193" y="3463925"/>
                  <a:pt x="9024620" y="3463925"/>
                </a:cubicBezTo>
                <a:cubicBezTo>
                  <a:pt x="9010142" y="3463925"/>
                  <a:pt x="8998712" y="3460306"/>
                  <a:pt x="8990329" y="3453067"/>
                </a:cubicBezTo>
                <a:cubicBezTo>
                  <a:pt x="8981948" y="3445828"/>
                  <a:pt x="8977756" y="3436112"/>
                  <a:pt x="8977756" y="3423920"/>
                </a:cubicBezTo>
                <a:cubicBezTo>
                  <a:pt x="8977756" y="3407918"/>
                  <a:pt x="8982900" y="3395345"/>
                  <a:pt x="8993187" y="3386201"/>
                </a:cubicBezTo>
                <a:cubicBezTo>
                  <a:pt x="9003474" y="3377057"/>
                  <a:pt x="9019667" y="3370580"/>
                  <a:pt x="9041764" y="3366770"/>
                </a:cubicBezTo>
                <a:close/>
                <a:moveTo>
                  <a:pt x="7317740" y="3330194"/>
                </a:moveTo>
                <a:lnTo>
                  <a:pt x="7365745" y="3330194"/>
                </a:lnTo>
                <a:cubicBezTo>
                  <a:pt x="7392416" y="3330194"/>
                  <a:pt x="7405751" y="3341624"/>
                  <a:pt x="7405751" y="3364484"/>
                </a:cubicBezTo>
                <a:cubicBezTo>
                  <a:pt x="7405751" y="3377438"/>
                  <a:pt x="7400988" y="3388297"/>
                  <a:pt x="7391463" y="3397060"/>
                </a:cubicBezTo>
                <a:cubicBezTo>
                  <a:pt x="7381938" y="3405823"/>
                  <a:pt x="7369556" y="3410204"/>
                  <a:pt x="7354316" y="3410204"/>
                </a:cubicBezTo>
                <a:lnTo>
                  <a:pt x="7306310" y="3410204"/>
                </a:lnTo>
                <a:close/>
                <a:moveTo>
                  <a:pt x="7741793" y="3007868"/>
                </a:moveTo>
                <a:lnTo>
                  <a:pt x="7658354" y="3601085"/>
                </a:lnTo>
                <a:lnTo>
                  <a:pt x="7917815" y="3601085"/>
                </a:lnTo>
                <a:lnTo>
                  <a:pt x="8001254" y="3007868"/>
                </a:lnTo>
                <a:close/>
                <a:moveTo>
                  <a:pt x="8066786" y="3006725"/>
                </a:moveTo>
                <a:lnTo>
                  <a:pt x="7983347" y="3601085"/>
                </a:lnTo>
                <a:lnTo>
                  <a:pt x="8243951" y="3601085"/>
                </a:lnTo>
                <a:lnTo>
                  <a:pt x="8274811" y="3377057"/>
                </a:lnTo>
                <a:lnTo>
                  <a:pt x="8286242" y="3377057"/>
                </a:lnTo>
                <a:lnTo>
                  <a:pt x="8368538" y="3601085"/>
                </a:lnTo>
                <a:lnTo>
                  <a:pt x="8669146" y="3601085"/>
                </a:lnTo>
                <a:lnTo>
                  <a:pt x="8520556" y="3292475"/>
                </a:lnTo>
                <a:lnTo>
                  <a:pt x="8750300" y="3006725"/>
                </a:lnTo>
                <a:lnTo>
                  <a:pt x="8451976" y="3006725"/>
                </a:lnTo>
                <a:lnTo>
                  <a:pt x="8310245" y="3209036"/>
                </a:lnTo>
                <a:lnTo>
                  <a:pt x="8298815" y="3209036"/>
                </a:lnTo>
                <a:lnTo>
                  <a:pt x="8327390" y="3006725"/>
                </a:lnTo>
                <a:close/>
                <a:moveTo>
                  <a:pt x="7114286" y="3006725"/>
                </a:moveTo>
                <a:lnTo>
                  <a:pt x="7030847" y="3601085"/>
                </a:lnTo>
                <a:lnTo>
                  <a:pt x="7370318" y="3601085"/>
                </a:lnTo>
                <a:cubicBezTo>
                  <a:pt x="7432040" y="3601085"/>
                  <a:pt x="7485570" y="3587941"/>
                  <a:pt x="7530909" y="3561652"/>
                </a:cubicBezTo>
                <a:cubicBezTo>
                  <a:pt x="7576248" y="3535363"/>
                  <a:pt x="7610729" y="3501644"/>
                  <a:pt x="7634351" y="3460496"/>
                </a:cubicBezTo>
                <a:cubicBezTo>
                  <a:pt x="7657973" y="3419348"/>
                  <a:pt x="7669784" y="3377438"/>
                  <a:pt x="7669784" y="3334766"/>
                </a:cubicBezTo>
                <a:cubicBezTo>
                  <a:pt x="7669784" y="3298952"/>
                  <a:pt x="7661211" y="3266186"/>
                  <a:pt x="7644066" y="3236468"/>
                </a:cubicBezTo>
                <a:cubicBezTo>
                  <a:pt x="7626921" y="3206750"/>
                  <a:pt x="7600823" y="3182938"/>
                  <a:pt x="7565770" y="3165031"/>
                </a:cubicBezTo>
                <a:cubicBezTo>
                  <a:pt x="7530719" y="3147124"/>
                  <a:pt x="7487285" y="3138170"/>
                  <a:pt x="7435468" y="3138170"/>
                </a:cubicBezTo>
                <a:lnTo>
                  <a:pt x="7356602" y="3138170"/>
                </a:lnTo>
                <a:lnTo>
                  <a:pt x="7374890" y="3006725"/>
                </a:lnTo>
                <a:close/>
                <a:moveTo>
                  <a:pt x="5709539" y="3006725"/>
                </a:moveTo>
                <a:lnTo>
                  <a:pt x="5925566" y="3614801"/>
                </a:lnTo>
                <a:cubicBezTo>
                  <a:pt x="5917946" y="3631565"/>
                  <a:pt x="5904230" y="3644900"/>
                  <a:pt x="5884418" y="3654806"/>
                </a:cubicBezTo>
                <a:cubicBezTo>
                  <a:pt x="5864606" y="3664712"/>
                  <a:pt x="5840603" y="3669665"/>
                  <a:pt x="5812409" y="3669665"/>
                </a:cubicBezTo>
                <a:cubicBezTo>
                  <a:pt x="5796407" y="3669665"/>
                  <a:pt x="5779071" y="3668141"/>
                  <a:pt x="5760402" y="3665093"/>
                </a:cubicBezTo>
                <a:cubicBezTo>
                  <a:pt x="5741733" y="3662045"/>
                  <a:pt x="5726684" y="3657854"/>
                  <a:pt x="5715254" y="3652520"/>
                </a:cubicBezTo>
                <a:lnTo>
                  <a:pt x="5687822" y="3852545"/>
                </a:lnTo>
                <a:cubicBezTo>
                  <a:pt x="5703825" y="3859403"/>
                  <a:pt x="5726684" y="3864928"/>
                  <a:pt x="5756402" y="3869119"/>
                </a:cubicBezTo>
                <a:cubicBezTo>
                  <a:pt x="5786120" y="3873310"/>
                  <a:pt x="5813552" y="3875405"/>
                  <a:pt x="5838698" y="3875405"/>
                </a:cubicBezTo>
                <a:cubicBezTo>
                  <a:pt x="5901945" y="3875405"/>
                  <a:pt x="5957570" y="3857498"/>
                  <a:pt x="6005576" y="3821684"/>
                </a:cubicBezTo>
                <a:cubicBezTo>
                  <a:pt x="6053582" y="3785870"/>
                  <a:pt x="6099302" y="3723767"/>
                  <a:pt x="6142736" y="3635375"/>
                </a:cubicBezTo>
                <a:lnTo>
                  <a:pt x="6451346" y="3006725"/>
                </a:lnTo>
                <a:lnTo>
                  <a:pt x="6185027" y="3006725"/>
                </a:lnTo>
                <a:lnTo>
                  <a:pt x="6071870" y="3281045"/>
                </a:lnTo>
                <a:lnTo>
                  <a:pt x="6060440" y="3281045"/>
                </a:lnTo>
                <a:lnTo>
                  <a:pt x="5993003" y="3006725"/>
                </a:lnTo>
                <a:close/>
                <a:moveTo>
                  <a:pt x="9118345" y="2995295"/>
                </a:moveTo>
                <a:cubicBezTo>
                  <a:pt x="9056624" y="2995295"/>
                  <a:pt x="9001379" y="3004439"/>
                  <a:pt x="8952610" y="3022727"/>
                </a:cubicBezTo>
                <a:cubicBezTo>
                  <a:pt x="8903842" y="3041015"/>
                  <a:pt x="8864409" y="3066923"/>
                  <a:pt x="8834310" y="3100451"/>
                </a:cubicBezTo>
                <a:cubicBezTo>
                  <a:pt x="8804212" y="3133979"/>
                  <a:pt x="8786114" y="3173222"/>
                  <a:pt x="8780018" y="3218180"/>
                </a:cubicBezTo>
                <a:lnTo>
                  <a:pt x="9029192" y="3218180"/>
                </a:lnTo>
                <a:cubicBezTo>
                  <a:pt x="9032240" y="3196844"/>
                  <a:pt x="9039669" y="3180080"/>
                  <a:pt x="9051480" y="3167888"/>
                </a:cubicBezTo>
                <a:cubicBezTo>
                  <a:pt x="9063291" y="3155696"/>
                  <a:pt x="9077198" y="3149600"/>
                  <a:pt x="9093200" y="3149600"/>
                </a:cubicBezTo>
                <a:cubicBezTo>
                  <a:pt x="9106154" y="3149600"/>
                  <a:pt x="9116250" y="3153410"/>
                  <a:pt x="9123489" y="3161030"/>
                </a:cubicBezTo>
                <a:cubicBezTo>
                  <a:pt x="9130728" y="3168650"/>
                  <a:pt x="9134348" y="3178556"/>
                  <a:pt x="9134348" y="3190748"/>
                </a:cubicBezTo>
                <a:lnTo>
                  <a:pt x="9133204" y="3201035"/>
                </a:lnTo>
                <a:lnTo>
                  <a:pt x="9129776" y="3229610"/>
                </a:lnTo>
                <a:lnTo>
                  <a:pt x="9048622" y="3241040"/>
                </a:lnTo>
                <a:cubicBezTo>
                  <a:pt x="8943466" y="3255518"/>
                  <a:pt x="8865362" y="3278188"/>
                  <a:pt x="8814308" y="3309049"/>
                </a:cubicBezTo>
                <a:cubicBezTo>
                  <a:pt x="8763254" y="3339910"/>
                  <a:pt x="8733917" y="3384677"/>
                  <a:pt x="8726296" y="3443351"/>
                </a:cubicBezTo>
                <a:cubicBezTo>
                  <a:pt x="8724772" y="3457067"/>
                  <a:pt x="8724010" y="3466973"/>
                  <a:pt x="8724010" y="3473069"/>
                </a:cubicBezTo>
                <a:cubicBezTo>
                  <a:pt x="8724010" y="3518027"/>
                  <a:pt x="8739060" y="3552508"/>
                  <a:pt x="8769159" y="3576511"/>
                </a:cubicBezTo>
                <a:cubicBezTo>
                  <a:pt x="8799258" y="3600514"/>
                  <a:pt x="8839835" y="3612515"/>
                  <a:pt x="8890888" y="3612515"/>
                </a:cubicBezTo>
                <a:cubicBezTo>
                  <a:pt x="8928988" y="3612515"/>
                  <a:pt x="8964612" y="3605848"/>
                  <a:pt x="8997759" y="3592513"/>
                </a:cubicBezTo>
                <a:cubicBezTo>
                  <a:pt x="9030906" y="3579178"/>
                  <a:pt x="9056624" y="3560318"/>
                  <a:pt x="9074911" y="3535934"/>
                </a:cubicBezTo>
                <a:lnTo>
                  <a:pt x="9086342" y="3535934"/>
                </a:lnTo>
                <a:lnTo>
                  <a:pt x="9077198" y="3601085"/>
                </a:lnTo>
                <a:lnTo>
                  <a:pt x="9337802" y="3601085"/>
                </a:lnTo>
                <a:lnTo>
                  <a:pt x="9391522" y="3212465"/>
                </a:lnTo>
                <a:cubicBezTo>
                  <a:pt x="9393046" y="3198749"/>
                  <a:pt x="9393808" y="3188843"/>
                  <a:pt x="9393808" y="3182747"/>
                </a:cubicBezTo>
                <a:cubicBezTo>
                  <a:pt x="9393808" y="3124835"/>
                  <a:pt x="9369044" y="3079115"/>
                  <a:pt x="9319514" y="3045587"/>
                </a:cubicBezTo>
                <a:cubicBezTo>
                  <a:pt x="9269984" y="3012059"/>
                  <a:pt x="9202927" y="2995295"/>
                  <a:pt x="9118345" y="2995295"/>
                </a:cubicBezTo>
                <a:close/>
                <a:moveTo>
                  <a:pt x="6783959" y="2995295"/>
                </a:moveTo>
                <a:cubicBezTo>
                  <a:pt x="6692518" y="2995295"/>
                  <a:pt x="6617081" y="3015298"/>
                  <a:pt x="6557645" y="3055303"/>
                </a:cubicBezTo>
                <a:cubicBezTo>
                  <a:pt x="6498209" y="3095308"/>
                  <a:pt x="6463538" y="3151505"/>
                  <a:pt x="6453632" y="3223895"/>
                </a:cubicBezTo>
                <a:lnTo>
                  <a:pt x="6681088" y="3223895"/>
                </a:lnTo>
                <a:cubicBezTo>
                  <a:pt x="6684136" y="3204845"/>
                  <a:pt x="6691376" y="3190558"/>
                  <a:pt x="6702806" y="3181033"/>
                </a:cubicBezTo>
                <a:cubicBezTo>
                  <a:pt x="6714236" y="3171508"/>
                  <a:pt x="6729476" y="3166745"/>
                  <a:pt x="6748526" y="3166745"/>
                </a:cubicBezTo>
                <a:cubicBezTo>
                  <a:pt x="6763004" y="3166745"/>
                  <a:pt x="6774625" y="3169412"/>
                  <a:pt x="6783387" y="3174746"/>
                </a:cubicBezTo>
                <a:cubicBezTo>
                  <a:pt x="6792150" y="3180080"/>
                  <a:pt x="6796532" y="3186938"/>
                  <a:pt x="6796532" y="3195320"/>
                </a:cubicBezTo>
                <a:cubicBezTo>
                  <a:pt x="6796532" y="3206750"/>
                  <a:pt x="6790817" y="3216275"/>
                  <a:pt x="6779386" y="3223895"/>
                </a:cubicBezTo>
                <a:cubicBezTo>
                  <a:pt x="6767957" y="3231515"/>
                  <a:pt x="6753479" y="3235325"/>
                  <a:pt x="6735952" y="3235325"/>
                </a:cubicBezTo>
                <a:lnTo>
                  <a:pt x="6706235" y="3235325"/>
                </a:lnTo>
                <a:lnTo>
                  <a:pt x="6687947" y="3361055"/>
                </a:lnTo>
                <a:lnTo>
                  <a:pt x="6717665" y="3361055"/>
                </a:lnTo>
                <a:cubicBezTo>
                  <a:pt x="6732905" y="3361055"/>
                  <a:pt x="6745287" y="3364294"/>
                  <a:pt x="6754812" y="3370771"/>
                </a:cubicBezTo>
                <a:cubicBezTo>
                  <a:pt x="6764337" y="3377248"/>
                  <a:pt x="6769100" y="3385820"/>
                  <a:pt x="6769100" y="3396488"/>
                </a:cubicBezTo>
                <a:cubicBezTo>
                  <a:pt x="6769100" y="3409442"/>
                  <a:pt x="6763194" y="3420110"/>
                  <a:pt x="6751383" y="3428492"/>
                </a:cubicBezTo>
                <a:cubicBezTo>
                  <a:pt x="6739572" y="3436874"/>
                  <a:pt x="6724904" y="3441065"/>
                  <a:pt x="6707377" y="3441065"/>
                </a:cubicBezTo>
                <a:cubicBezTo>
                  <a:pt x="6689090" y="3441065"/>
                  <a:pt x="6674993" y="3436112"/>
                  <a:pt x="6665086" y="3426206"/>
                </a:cubicBezTo>
                <a:cubicBezTo>
                  <a:pt x="6655181" y="3416300"/>
                  <a:pt x="6650227" y="3402203"/>
                  <a:pt x="6650227" y="3383915"/>
                </a:cubicBezTo>
                <a:cubicBezTo>
                  <a:pt x="6650227" y="3377057"/>
                  <a:pt x="6650609" y="3371723"/>
                  <a:pt x="6651370" y="3367913"/>
                </a:cubicBezTo>
                <a:lnTo>
                  <a:pt x="6412484" y="3367913"/>
                </a:lnTo>
                <a:cubicBezTo>
                  <a:pt x="6410960" y="3377057"/>
                  <a:pt x="6410198" y="3389630"/>
                  <a:pt x="6410198" y="3405632"/>
                </a:cubicBezTo>
                <a:cubicBezTo>
                  <a:pt x="6410198" y="3471926"/>
                  <a:pt x="6435534" y="3522980"/>
                  <a:pt x="6486207" y="3558794"/>
                </a:cubicBezTo>
                <a:cubicBezTo>
                  <a:pt x="6536880" y="3594608"/>
                  <a:pt x="6607936" y="3612515"/>
                  <a:pt x="6699377" y="3612515"/>
                </a:cubicBezTo>
                <a:cubicBezTo>
                  <a:pt x="6787769" y="3612515"/>
                  <a:pt x="6861302" y="3597085"/>
                  <a:pt x="6919976" y="3566224"/>
                </a:cubicBezTo>
                <a:cubicBezTo>
                  <a:pt x="6978650" y="3535363"/>
                  <a:pt x="7011797" y="3493262"/>
                  <a:pt x="7019417" y="3439922"/>
                </a:cubicBezTo>
                <a:cubicBezTo>
                  <a:pt x="7020179" y="3435350"/>
                  <a:pt x="7020560" y="3428873"/>
                  <a:pt x="7020560" y="3420491"/>
                </a:cubicBezTo>
                <a:cubicBezTo>
                  <a:pt x="7020560" y="3392297"/>
                  <a:pt x="7012749" y="3367532"/>
                  <a:pt x="6997128" y="3346196"/>
                </a:cubicBezTo>
                <a:cubicBezTo>
                  <a:pt x="6981507" y="3324860"/>
                  <a:pt x="6960362" y="3310001"/>
                  <a:pt x="6933692" y="3301619"/>
                </a:cubicBezTo>
                <a:lnTo>
                  <a:pt x="6934835" y="3290189"/>
                </a:lnTo>
                <a:cubicBezTo>
                  <a:pt x="6966077" y="3280283"/>
                  <a:pt x="6991604" y="3263138"/>
                  <a:pt x="7011416" y="3238754"/>
                </a:cubicBezTo>
                <a:cubicBezTo>
                  <a:pt x="7031228" y="3214370"/>
                  <a:pt x="7041134" y="3185414"/>
                  <a:pt x="7041134" y="3151886"/>
                </a:cubicBezTo>
                <a:cubicBezTo>
                  <a:pt x="7041134" y="3103880"/>
                  <a:pt x="7017702" y="3065780"/>
                  <a:pt x="6970839" y="3037586"/>
                </a:cubicBezTo>
                <a:cubicBezTo>
                  <a:pt x="6923976" y="3009392"/>
                  <a:pt x="6861683" y="2995295"/>
                  <a:pt x="6783959" y="2995295"/>
                </a:cubicBezTo>
                <a:close/>
                <a:moveTo>
                  <a:pt x="4614545" y="2778125"/>
                </a:moveTo>
                <a:lnTo>
                  <a:pt x="4499102" y="3601085"/>
                </a:lnTo>
                <a:lnTo>
                  <a:pt x="4782566" y="3601085"/>
                </a:lnTo>
                <a:lnTo>
                  <a:pt x="4840859" y="3185033"/>
                </a:lnTo>
                <a:lnTo>
                  <a:pt x="4852289" y="3185033"/>
                </a:lnTo>
                <a:lnTo>
                  <a:pt x="4926584" y="3601085"/>
                </a:lnTo>
                <a:lnTo>
                  <a:pt x="5146040" y="3601085"/>
                </a:lnTo>
                <a:lnTo>
                  <a:pt x="5338065" y="3185033"/>
                </a:lnTo>
                <a:lnTo>
                  <a:pt x="5349494" y="3185033"/>
                </a:lnTo>
                <a:lnTo>
                  <a:pt x="5291201" y="3601085"/>
                </a:lnTo>
                <a:lnTo>
                  <a:pt x="5574665" y="3601085"/>
                </a:lnTo>
                <a:lnTo>
                  <a:pt x="5690108" y="2778125"/>
                </a:lnTo>
                <a:lnTo>
                  <a:pt x="5304917" y="2778125"/>
                </a:lnTo>
                <a:lnTo>
                  <a:pt x="5091176" y="3255899"/>
                </a:lnTo>
                <a:lnTo>
                  <a:pt x="5079746" y="3255899"/>
                </a:lnTo>
                <a:lnTo>
                  <a:pt x="4992878" y="2778125"/>
                </a:lnTo>
                <a:close/>
                <a:moveTo>
                  <a:pt x="3176270" y="2778125"/>
                </a:moveTo>
                <a:lnTo>
                  <a:pt x="3060827" y="3601085"/>
                </a:lnTo>
                <a:lnTo>
                  <a:pt x="3344291" y="3601085"/>
                </a:lnTo>
                <a:lnTo>
                  <a:pt x="3402584" y="3185033"/>
                </a:lnTo>
                <a:lnTo>
                  <a:pt x="3414014" y="3185033"/>
                </a:lnTo>
                <a:lnTo>
                  <a:pt x="3488309" y="3601085"/>
                </a:lnTo>
                <a:lnTo>
                  <a:pt x="3707765" y="3601085"/>
                </a:lnTo>
                <a:lnTo>
                  <a:pt x="3899789" y="3185033"/>
                </a:lnTo>
                <a:lnTo>
                  <a:pt x="3911219" y="3185033"/>
                </a:lnTo>
                <a:lnTo>
                  <a:pt x="3852926" y="3601085"/>
                </a:lnTo>
                <a:lnTo>
                  <a:pt x="4136390" y="3601085"/>
                </a:lnTo>
                <a:lnTo>
                  <a:pt x="4251833" y="2778125"/>
                </a:lnTo>
                <a:lnTo>
                  <a:pt x="3866642" y="2778125"/>
                </a:lnTo>
                <a:lnTo>
                  <a:pt x="3652901" y="3255899"/>
                </a:lnTo>
                <a:lnTo>
                  <a:pt x="3641471" y="3255899"/>
                </a:lnTo>
                <a:lnTo>
                  <a:pt x="3554603" y="2778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000" dirty="0">
              <a:latin typeface="PP Object Sans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60579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A173A14-B840-480B-9A1F-7CE7B58AB78A}"/>
              </a:ext>
            </a:extLst>
          </p:cNvPr>
          <p:cNvGrpSpPr/>
          <p:nvPr/>
        </p:nvGrpSpPr>
        <p:grpSpPr>
          <a:xfrm>
            <a:off x="4102894" y="0"/>
            <a:ext cx="3133724" cy="6858000"/>
            <a:chOff x="9143999" y="0"/>
            <a:chExt cx="3133724" cy="6858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2A3FA57-1A6E-46B9-8DDF-5C170862C584}"/>
                </a:ext>
              </a:extLst>
            </p:cNvPr>
            <p:cNvGrpSpPr/>
            <p:nvPr/>
          </p:nvGrpSpPr>
          <p:grpSpPr>
            <a:xfrm>
              <a:off x="9143999" y="0"/>
              <a:ext cx="3048000" cy="6858000"/>
              <a:chOff x="9144000" y="0"/>
              <a:chExt cx="3048000" cy="6858000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CD20A6A-DD04-438A-AF6A-AA28ECFBA887}"/>
                  </a:ext>
                </a:extLst>
              </p:cNvPr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A6ED6-4E0B-4B91-ADFF-732DA4F793ED}"/>
                  </a:ext>
                </a:extLst>
              </p:cNvPr>
              <p:cNvSpPr txBox="1"/>
              <p:nvPr/>
            </p:nvSpPr>
            <p:spPr>
              <a:xfrm>
                <a:off x="9715500" y="523875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04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8C2BA-5A06-431B-A57C-599C7363F74F}"/>
                </a:ext>
              </a:extLst>
            </p:cNvPr>
            <p:cNvSpPr txBox="1"/>
            <p:nvPr/>
          </p:nvSpPr>
          <p:spPr>
            <a:xfrm>
              <a:off x="9229723" y="2805751"/>
              <a:ext cx="30480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искусственный интеллект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B4B8FF-5345-4DD8-BC2C-0249E6D708B3}"/>
              </a:ext>
            </a:extLst>
          </p:cNvPr>
          <p:cNvGrpSpPr/>
          <p:nvPr/>
        </p:nvGrpSpPr>
        <p:grpSpPr>
          <a:xfrm>
            <a:off x="3526633" y="0"/>
            <a:ext cx="3048000" cy="6858000"/>
            <a:chOff x="6096000" y="0"/>
            <a:chExt cx="3048000" cy="68580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C7944D2-1116-475E-BC9B-419D098C171D}"/>
                </a:ext>
              </a:extLst>
            </p:cNvPr>
            <p:cNvGrpSpPr/>
            <p:nvPr/>
          </p:nvGrpSpPr>
          <p:grpSpPr>
            <a:xfrm>
              <a:off x="6096000" y="0"/>
              <a:ext cx="3048000" cy="6858000"/>
              <a:chOff x="6096000" y="0"/>
              <a:chExt cx="3048000" cy="685800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7EC467A-EE23-4B82-9B6C-ED9280E671AE}"/>
                  </a:ext>
                </a:extLst>
              </p:cNvPr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A655EB-E4DA-4662-9B09-B23B6052886A}"/>
                  </a:ext>
                </a:extLst>
              </p:cNvPr>
              <p:cNvSpPr txBox="1"/>
              <p:nvPr/>
            </p:nvSpPr>
            <p:spPr>
              <a:xfrm>
                <a:off x="6819900" y="527181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BD2CEF-F135-4EA1-A4ED-8E2ECC6EBCD7}"/>
                </a:ext>
              </a:extLst>
            </p:cNvPr>
            <p:cNvSpPr txBox="1"/>
            <p:nvPr/>
          </p:nvSpPr>
          <p:spPr>
            <a:xfrm>
              <a:off x="6600825" y="2998112"/>
              <a:ext cx="20383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b="1" dirty="0">
                  <a:latin typeface="PP Object Sans Black" panose="00000A00000000000000" pitchFamily="2" charset="-52"/>
                </a:rPr>
                <a:t>Исправить баги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211E98-F98E-4A8D-9E75-26442567F9E1}"/>
              </a:ext>
            </a:extLst>
          </p:cNvPr>
          <p:cNvGrpSpPr/>
          <p:nvPr/>
        </p:nvGrpSpPr>
        <p:grpSpPr>
          <a:xfrm>
            <a:off x="3048000" y="0"/>
            <a:ext cx="3048000" cy="6858000"/>
            <a:chOff x="3048000" y="0"/>
            <a:chExt cx="3048000" cy="6858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99AC97F-A2A1-4496-8556-D248CFF882CC}"/>
                </a:ext>
              </a:extLst>
            </p:cNvPr>
            <p:cNvGrpSpPr/>
            <p:nvPr/>
          </p:nvGrpSpPr>
          <p:grpSpPr>
            <a:xfrm>
              <a:off x="3048000" y="0"/>
              <a:ext cx="3048000" cy="6858000"/>
              <a:chOff x="3048000" y="0"/>
              <a:chExt cx="3048000" cy="6858000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0BDD135-EA61-422C-8CF1-4835BF13DA01}"/>
                  </a:ext>
                </a:extLst>
              </p:cNvPr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67899F-1D59-4632-8352-CDD300B76BF9}"/>
                  </a:ext>
                </a:extLst>
              </p:cNvPr>
              <p:cNvSpPr txBox="1"/>
              <p:nvPr/>
            </p:nvSpPr>
            <p:spPr>
              <a:xfrm>
                <a:off x="3771900" y="525528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A4B16-3203-430B-B450-56612CED6DF8}"/>
                </a:ext>
              </a:extLst>
            </p:cNvPr>
            <p:cNvSpPr txBox="1"/>
            <p:nvPr/>
          </p:nvSpPr>
          <p:spPr>
            <a:xfrm>
              <a:off x="3486150" y="2998112"/>
              <a:ext cx="23241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функционал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9F397376-4C70-45F3-8F63-91BF8F3A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050" y="2766218"/>
            <a:ext cx="94488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P Object Sans Black" panose="00000A00000000000000" pitchFamily="2" charset="-52"/>
              </a:rPr>
              <a:t>ПЛАНЫ НА ДАЛЬНЕЙШЕЕ РАЗВИТЕ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1637802-E80C-4B56-B73F-0FCFB5E1515A}"/>
              </a:ext>
            </a:extLst>
          </p:cNvPr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1D9B9323-A299-45A0-A80C-9E5527F3B968}"/>
                </a:ext>
              </a:extLst>
            </p:cNvPr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55165E91-FA3A-4C0C-8A7C-526B47D6F517}"/>
                  </a:ext>
                </a:extLst>
              </p:cNvPr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Улучшение</a:t>
                </a:r>
              </a:p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дизайна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31BFC-C62A-49B0-8F2E-DBA581317BA5}"/>
                  </a:ext>
                </a:extLst>
              </p:cNvPr>
              <p:cNvSpPr txBox="1"/>
              <p:nvPr/>
            </p:nvSpPr>
            <p:spPr>
              <a:xfrm>
                <a:off x="876300" y="5238750"/>
                <a:ext cx="1752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9600" dirty="0">
                  <a:latin typeface="PP Object Sans Black" panose="00000A00000000000000" pitchFamily="2" charset="-5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2F049-B381-44C5-BAEF-F1D5E6E2ED65}"/>
                </a:ext>
              </a:extLst>
            </p:cNvPr>
            <p:cNvSpPr txBox="1"/>
            <p:nvPr/>
          </p:nvSpPr>
          <p:spPr>
            <a:xfrm>
              <a:off x="704850" y="5255280"/>
              <a:ext cx="1905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>
                  <a:latin typeface="PP Object Sans Black" panose="00000A00000000000000" pitchFamily="2" charset="-5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562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A173A14-B840-480B-9A1F-7CE7B58AB78A}"/>
              </a:ext>
            </a:extLst>
          </p:cNvPr>
          <p:cNvGrpSpPr/>
          <p:nvPr/>
        </p:nvGrpSpPr>
        <p:grpSpPr>
          <a:xfrm>
            <a:off x="6672261" y="0"/>
            <a:ext cx="3133724" cy="6858000"/>
            <a:chOff x="9143999" y="0"/>
            <a:chExt cx="3133724" cy="6858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2A3FA57-1A6E-46B9-8DDF-5C170862C584}"/>
                </a:ext>
              </a:extLst>
            </p:cNvPr>
            <p:cNvGrpSpPr/>
            <p:nvPr/>
          </p:nvGrpSpPr>
          <p:grpSpPr>
            <a:xfrm>
              <a:off x="9143999" y="0"/>
              <a:ext cx="3048000" cy="6858000"/>
              <a:chOff x="9144000" y="0"/>
              <a:chExt cx="3048000" cy="6858000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CD20A6A-DD04-438A-AF6A-AA28ECFBA887}"/>
                  </a:ext>
                </a:extLst>
              </p:cNvPr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A6ED6-4E0B-4B91-ADFF-732DA4F793ED}"/>
                  </a:ext>
                </a:extLst>
              </p:cNvPr>
              <p:cNvSpPr txBox="1"/>
              <p:nvPr/>
            </p:nvSpPr>
            <p:spPr>
              <a:xfrm>
                <a:off x="9715500" y="523875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04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8C2BA-5A06-431B-A57C-599C7363F74F}"/>
                </a:ext>
              </a:extLst>
            </p:cNvPr>
            <p:cNvSpPr txBox="1"/>
            <p:nvPr/>
          </p:nvSpPr>
          <p:spPr>
            <a:xfrm>
              <a:off x="9229723" y="2805751"/>
              <a:ext cx="30480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искусственный интеллект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B4B8FF-5345-4DD8-BC2C-0249E6D708B3}"/>
              </a:ext>
            </a:extLst>
          </p:cNvPr>
          <p:cNvGrpSpPr/>
          <p:nvPr/>
        </p:nvGrpSpPr>
        <p:grpSpPr>
          <a:xfrm>
            <a:off x="6096000" y="0"/>
            <a:ext cx="3048000" cy="6858000"/>
            <a:chOff x="6096000" y="0"/>
            <a:chExt cx="3048000" cy="68580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C7944D2-1116-475E-BC9B-419D098C171D}"/>
                </a:ext>
              </a:extLst>
            </p:cNvPr>
            <p:cNvGrpSpPr/>
            <p:nvPr/>
          </p:nvGrpSpPr>
          <p:grpSpPr>
            <a:xfrm>
              <a:off x="6096000" y="0"/>
              <a:ext cx="3048000" cy="6858000"/>
              <a:chOff x="6096000" y="0"/>
              <a:chExt cx="3048000" cy="685800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7EC467A-EE23-4B82-9B6C-ED9280E671AE}"/>
                  </a:ext>
                </a:extLst>
              </p:cNvPr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A655EB-E4DA-4662-9B09-B23B6052886A}"/>
                  </a:ext>
                </a:extLst>
              </p:cNvPr>
              <p:cNvSpPr txBox="1"/>
              <p:nvPr/>
            </p:nvSpPr>
            <p:spPr>
              <a:xfrm>
                <a:off x="6819900" y="527181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BD2CEF-F135-4EA1-A4ED-8E2ECC6EBCD7}"/>
                </a:ext>
              </a:extLst>
            </p:cNvPr>
            <p:cNvSpPr txBox="1"/>
            <p:nvPr/>
          </p:nvSpPr>
          <p:spPr>
            <a:xfrm>
              <a:off x="6600825" y="2998112"/>
              <a:ext cx="20383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b="1" dirty="0">
                  <a:latin typeface="PP Object Sans Black" panose="00000A00000000000000" pitchFamily="2" charset="-52"/>
                </a:rPr>
                <a:t>Исправить баги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211E98-F98E-4A8D-9E75-26442567F9E1}"/>
              </a:ext>
            </a:extLst>
          </p:cNvPr>
          <p:cNvGrpSpPr/>
          <p:nvPr/>
        </p:nvGrpSpPr>
        <p:grpSpPr>
          <a:xfrm>
            <a:off x="3048000" y="0"/>
            <a:ext cx="3048000" cy="6858000"/>
            <a:chOff x="3048000" y="0"/>
            <a:chExt cx="3048000" cy="6858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99AC97F-A2A1-4496-8556-D248CFF882CC}"/>
                </a:ext>
              </a:extLst>
            </p:cNvPr>
            <p:cNvGrpSpPr/>
            <p:nvPr/>
          </p:nvGrpSpPr>
          <p:grpSpPr>
            <a:xfrm>
              <a:off x="3048000" y="0"/>
              <a:ext cx="3048000" cy="6858000"/>
              <a:chOff x="3048000" y="0"/>
              <a:chExt cx="3048000" cy="6858000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0BDD135-EA61-422C-8CF1-4835BF13DA01}"/>
                  </a:ext>
                </a:extLst>
              </p:cNvPr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67899F-1D59-4632-8352-CDD300B76BF9}"/>
                  </a:ext>
                </a:extLst>
              </p:cNvPr>
              <p:cNvSpPr txBox="1"/>
              <p:nvPr/>
            </p:nvSpPr>
            <p:spPr>
              <a:xfrm>
                <a:off x="3771900" y="525528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A4B16-3203-430B-B450-56612CED6DF8}"/>
                </a:ext>
              </a:extLst>
            </p:cNvPr>
            <p:cNvSpPr txBox="1"/>
            <p:nvPr/>
          </p:nvSpPr>
          <p:spPr>
            <a:xfrm>
              <a:off x="3486150" y="2998112"/>
              <a:ext cx="23241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функционал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9F397376-4C70-45F3-8F63-91BF8F3A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050" y="2766218"/>
            <a:ext cx="94488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P Object Sans Black" panose="00000A00000000000000" pitchFamily="2" charset="-52"/>
              </a:rPr>
              <a:t>ПЛАНЫ НА ДАЛЬНЕЙШЕЕ РАЗВИТЕ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1637802-E80C-4B56-B73F-0FCFB5E1515A}"/>
              </a:ext>
            </a:extLst>
          </p:cNvPr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1D9B9323-A299-45A0-A80C-9E5527F3B968}"/>
                </a:ext>
              </a:extLst>
            </p:cNvPr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55165E91-FA3A-4C0C-8A7C-526B47D6F517}"/>
                  </a:ext>
                </a:extLst>
              </p:cNvPr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Улучшение</a:t>
                </a:r>
              </a:p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дизайна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31BFC-C62A-49B0-8F2E-DBA581317BA5}"/>
                  </a:ext>
                </a:extLst>
              </p:cNvPr>
              <p:cNvSpPr txBox="1"/>
              <p:nvPr/>
            </p:nvSpPr>
            <p:spPr>
              <a:xfrm>
                <a:off x="876300" y="5238750"/>
                <a:ext cx="1752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9600" dirty="0">
                  <a:latin typeface="PP Object Sans Black" panose="00000A00000000000000" pitchFamily="2" charset="-5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2F049-B381-44C5-BAEF-F1D5E6E2ED65}"/>
                </a:ext>
              </a:extLst>
            </p:cNvPr>
            <p:cNvSpPr txBox="1"/>
            <p:nvPr/>
          </p:nvSpPr>
          <p:spPr>
            <a:xfrm>
              <a:off x="704850" y="5255280"/>
              <a:ext cx="1905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>
                  <a:latin typeface="PP Object Sans Black" panose="00000A00000000000000" pitchFamily="2" charset="-5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21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A173A14-B840-480B-9A1F-7CE7B58AB78A}"/>
              </a:ext>
            </a:extLst>
          </p:cNvPr>
          <p:cNvGrpSpPr/>
          <p:nvPr/>
        </p:nvGrpSpPr>
        <p:grpSpPr>
          <a:xfrm>
            <a:off x="9120188" y="0"/>
            <a:ext cx="3114674" cy="6858000"/>
            <a:chOff x="9143999" y="0"/>
            <a:chExt cx="3114674" cy="6858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2A3FA57-1A6E-46B9-8DDF-5C170862C584}"/>
                </a:ext>
              </a:extLst>
            </p:cNvPr>
            <p:cNvGrpSpPr/>
            <p:nvPr/>
          </p:nvGrpSpPr>
          <p:grpSpPr>
            <a:xfrm>
              <a:off x="9143999" y="0"/>
              <a:ext cx="3048000" cy="6858000"/>
              <a:chOff x="9144000" y="0"/>
              <a:chExt cx="3048000" cy="6858000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CD20A6A-DD04-438A-AF6A-AA28ECFBA887}"/>
                  </a:ext>
                </a:extLst>
              </p:cNvPr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A6ED6-4E0B-4B91-ADFF-732DA4F793ED}"/>
                  </a:ext>
                </a:extLst>
              </p:cNvPr>
              <p:cNvSpPr txBox="1"/>
              <p:nvPr/>
            </p:nvSpPr>
            <p:spPr>
              <a:xfrm>
                <a:off x="9715500" y="523875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04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8C2BA-5A06-431B-A57C-599C7363F74F}"/>
                </a:ext>
              </a:extLst>
            </p:cNvPr>
            <p:cNvSpPr txBox="1"/>
            <p:nvPr/>
          </p:nvSpPr>
          <p:spPr>
            <a:xfrm>
              <a:off x="9210673" y="2868304"/>
              <a:ext cx="30480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Доработка системы аккаунтов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B4B8FF-5345-4DD8-BC2C-0249E6D708B3}"/>
              </a:ext>
            </a:extLst>
          </p:cNvPr>
          <p:cNvGrpSpPr/>
          <p:nvPr/>
        </p:nvGrpSpPr>
        <p:grpSpPr>
          <a:xfrm>
            <a:off x="6096000" y="0"/>
            <a:ext cx="3048000" cy="6858000"/>
            <a:chOff x="6096000" y="0"/>
            <a:chExt cx="3048000" cy="68580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C7944D2-1116-475E-BC9B-419D098C171D}"/>
                </a:ext>
              </a:extLst>
            </p:cNvPr>
            <p:cNvGrpSpPr/>
            <p:nvPr/>
          </p:nvGrpSpPr>
          <p:grpSpPr>
            <a:xfrm>
              <a:off x="6096000" y="0"/>
              <a:ext cx="3048000" cy="6858000"/>
              <a:chOff x="6096000" y="0"/>
              <a:chExt cx="3048000" cy="685800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7EC467A-EE23-4B82-9B6C-ED9280E671AE}"/>
                  </a:ext>
                </a:extLst>
              </p:cNvPr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A655EB-E4DA-4662-9B09-B23B6052886A}"/>
                  </a:ext>
                </a:extLst>
              </p:cNvPr>
              <p:cNvSpPr txBox="1"/>
              <p:nvPr/>
            </p:nvSpPr>
            <p:spPr>
              <a:xfrm>
                <a:off x="6819900" y="527181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BD2CEF-F135-4EA1-A4ED-8E2ECC6EBCD7}"/>
                </a:ext>
              </a:extLst>
            </p:cNvPr>
            <p:cNvSpPr txBox="1"/>
            <p:nvPr/>
          </p:nvSpPr>
          <p:spPr>
            <a:xfrm>
              <a:off x="6600825" y="2998112"/>
              <a:ext cx="20383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b="1" dirty="0">
                  <a:latin typeface="PP Object Sans Black" panose="00000A00000000000000" pitchFamily="2" charset="-52"/>
                </a:rPr>
                <a:t>Исправить баги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211E98-F98E-4A8D-9E75-26442567F9E1}"/>
              </a:ext>
            </a:extLst>
          </p:cNvPr>
          <p:cNvGrpSpPr/>
          <p:nvPr/>
        </p:nvGrpSpPr>
        <p:grpSpPr>
          <a:xfrm>
            <a:off x="3048000" y="0"/>
            <a:ext cx="3048000" cy="6858000"/>
            <a:chOff x="3048000" y="0"/>
            <a:chExt cx="3048000" cy="6858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99AC97F-A2A1-4496-8556-D248CFF882CC}"/>
                </a:ext>
              </a:extLst>
            </p:cNvPr>
            <p:cNvGrpSpPr/>
            <p:nvPr/>
          </p:nvGrpSpPr>
          <p:grpSpPr>
            <a:xfrm>
              <a:off x="3048000" y="0"/>
              <a:ext cx="3048000" cy="6858000"/>
              <a:chOff x="3048000" y="0"/>
              <a:chExt cx="3048000" cy="6858000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0BDD135-EA61-422C-8CF1-4835BF13DA01}"/>
                  </a:ext>
                </a:extLst>
              </p:cNvPr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67899F-1D59-4632-8352-CDD300B76BF9}"/>
                  </a:ext>
                </a:extLst>
              </p:cNvPr>
              <p:cNvSpPr txBox="1"/>
              <p:nvPr/>
            </p:nvSpPr>
            <p:spPr>
              <a:xfrm>
                <a:off x="3771900" y="525528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A4B16-3203-430B-B450-56612CED6DF8}"/>
                </a:ext>
              </a:extLst>
            </p:cNvPr>
            <p:cNvSpPr txBox="1"/>
            <p:nvPr/>
          </p:nvSpPr>
          <p:spPr>
            <a:xfrm>
              <a:off x="3486150" y="2998112"/>
              <a:ext cx="23241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функционал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9F397376-4C70-45F3-8F63-91BF8F3A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050" y="2766218"/>
            <a:ext cx="94488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P Object Sans Black" panose="00000A00000000000000" pitchFamily="2" charset="-52"/>
              </a:rPr>
              <a:t>ПЛАНЫ НА ДАЛЬНЕЙШЕЕ РАЗВИТЕ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1637802-E80C-4B56-B73F-0FCFB5E1515A}"/>
              </a:ext>
            </a:extLst>
          </p:cNvPr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1D9B9323-A299-45A0-A80C-9E5527F3B968}"/>
                </a:ext>
              </a:extLst>
            </p:cNvPr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55165E91-FA3A-4C0C-8A7C-526B47D6F517}"/>
                  </a:ext>
                </a:extLst>
              </p:cNvPr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Улучшение</a:t>
                </a:r>
              </a:p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дизайна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31BFC-C62A-49B0-8F2E-DBA581317BA5}"/>
                  </a:ext>
                </a:extLst>
              </p:cNvPr>
              <p:cNvSpPr txBox="1"/>
              <p:nvPr/>
            </p:nvSpPr>
            <p:spPr>
              <a:xfrm>
                <a:off x="876300" y="5238750"/>
                <a:ext cx="1752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9600" dirty="0">
                  <a:latin typeface="PP Object Sans Black" panose="00000A00000000000000" pitchFamily="2" charset="-5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2F049-B381-44C5-BAEF-F1D5E6E2ED65}"/>
                </a:ext>
              </a:extLst>
            </p:cNvPr>
            <p:cNvSpPr txBox="1"/>
            <p:nvPr/>
          </p:nvSpPr>
          <p:spPr>
            <a:xfrm>
              <a:off x="704850" y="5255280"/>
              <a:ext cx="1905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>
                  <a:latin typeface="PP Object Sans Black" panose="00000A00000000000000" pitchFamily="2" charset="-5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053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444DC9-28A3-4150-94B9-A9821C322CE3}"/>
              </a:ext>
            </a:extLst>
          </p:cNvPr>
          <p:cNvSpPr/>
          <p:nvPr/>
        </p:nvSpPr>
        <p:spPr>
          <a:xfrm>
            <a:off x="-11582400" y="-1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CA363-0905-460A-894D-A2FBDC8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>
                <a:latin typeface="PP Object Sans Black" panose="00000A00000000000000" pitchFamily="2" charset="-52"/>
              </a:rPr>
              <a:t>БАЗЫ ДАННЫХ И ИХ СТРУКТУРЫ</a:t>
            </a: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B38D6DF3-EC0A-473F-B117-5154391F5DC8}"/>
              </a:ext>
            </a:extLst>
          </p:cNvPr>
          <p:cNvSpPr/>
          <p:nvPr/>
        </p:nvSpPr>
        <p:spPr>
          <a:xfrm rot="5400000">
            <a:off x="204787" y="566737"/>
            <a:ext cx="1038225" cy="228600"/>
          </a:xfrm>
          <a:prstGeom prst="triangl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54ABF7-8C4E-4041-A772-33C3CD08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735" y="-2547281"/>
            <a:ext cx="11603069" cy="981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6B9C0B-F819-48CE-A0B4-7199B9ED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7735" y="-1266991"/>
            <a:ext cx="1000264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5745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CA363-0905-460A-894D-A2FBDC8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ru-RU" dirty="0">
                <a:latin typeface="PP Object Sans Black" panose="00000A00000000000000" pitchFamily="2" charset="-52"/>
              </a:rPr>
              <a:t>БАЗЫ ДАННЫХ И ИХ СТРУКТУРЫ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C0C3D2D-D5F8-43FB-83C5-9A7D44ABA979}"/>
              </a:ext>
            </a:extLst>
          </p:cNvPr>
          <p:cNvGrpSpPr/>
          <p:nvPr/>
        </p:nvGrpSpPr>
        <p:grpSpPr>
          <a:xfrm>
            <a:off x="0" y="-1"/>
            <a:ext cx="12420600" cy="6858000"/>
            <a:chOff x="-11582400" y="-1"/>
            <a:chExt cx="124206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F444DC9-28A3-4150-94B9-A9821C322CE3}"/>
                </a:ext>
              </a:extLst>
            </p:cNvPr>
            <p:cNvSpPr/>
            <p:nvPr/>
          </p:nvSpPr>
          <p:spPr>
            <a:xfrm>
              <a:off x="-11582400" y="-1"/>
              <a:ext cx="12192000" cy="68580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Равнобедренный треугольник 4">
              <a:extLst>
                <a:ext uri="{FF2B5EF4-FFF2-40B4-BE49-F238E27FC236}">
                  <a16:creationId xmlns:a16="http://schemas.microsoft.com/office/drawing/2014/main" id="{B38D6DF3-EC0A-473F-B117-5154391F5DC8}"/>
                </a:ext>
              </a:extLst>
            </p:cNvPr>
            <p:cNvSpPr/>
            <p:nvPr/>
          </p:nvSpPr>
          <p:spPr>
            <a:xfrm rot="5400000">
              <a:off x="204787" y="566737"/>
              <a:ext cx="1038225" cy="228600"/>
            </a:xfrm>
            <a:prstGeom prst="triangl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2AAAE3-CC53-4BE6-837A-BB8A7D8C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277765"/>
            <a:ext cx="11603069" cy="9812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4E1583-E2FD-4771-A8CC-17655E46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3696438"/>
            <a:ext cx="10002646" cy="790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FB663C-0BC2-4B4F-8C7A-5C42E38F6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1358195"/>
            <a:ext cx="7968278" cy="22138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A299EA-740D-4170-AAE2-C8A07AB6F6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0119" b="-20119"/>
          <a:stretch/>
        </p:blipFill>
        <p:spPr>
          <a:xfrm>
            <a:off x="294465" y="4237660"/>
            <a:ext cx="4915586" cy="25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5483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CC55C-1770-409A-A141-D898DA14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2766218"/>
            <a:ext cx="8248650" cy="1325563"/>
          </a:xfrm>
        </p:spPr>
        <p:txBody>
          <a:bodyPr/>
          <a:lstStyle/>
          <a:p>
            <a:r>
              <a:rPr lang="ru-RU" dirty="0">
                <a:latin typeface="PP Object Sans Black" panose="00000A00000000000000" pitchFamily="2" charset="-52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326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0EB0B9-6E48-4505-BB88-9B3F264C1F2D}"/>
              </a:ext>
            </a:extLst>
          </p:cNvPr>
          <p:cNvSpPr/>
          <p:nvPr/>
        </p:nvSpPr>
        <p:spPr>
          <a:xfrm>
            <a:off x="-723900" y="0"/>
            <a:ext cx="1339215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Заголовок 9">
            <a:extLst>
              <a:ext uri="{FF2B5EF4-FFF2-40B4-BE49-F238E27FC236}">
                <a16:creationId xmlns:a16="http://schemas.microsoft.com/office/drawing/2014/main" id="{9733D7D8-417B-4695-9C07-EF93006174E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P Object Sans Black" panose="00000A00000000000000" pitchFamily="2" charset="-52"/>
            </a:endParaRPr>
          </a:p>
        </p:txBody>
      </p:sp>
      <p:sp>
        <p:nvSpPr>
          <p:cNvPr id="23" name="Подзаголовок 11">
            <a:extLst>
              <a:ext uri="{FF2B5EF4-FFF2-40B4-BE49-F238E27FC236}">
                <a16:creationId xmlns:a16="http://schemas.microsoft.com/office/drawing/2014/main" id="{B262021B-18F1-4FC5-BC64-32CED2D8E81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PP Object Sans Black" panose="00000A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32F9F6-0F7F-4D7B-82CD-5783ED500971}"/>
              </a:ext>
            </a:extLst>
          </p:cNvPr>
          <p:cNvSpPr txBox="1">
            <a:spLocks/>
          </p:cNvSpPr>
          <p:nvPr/>
        </p:nvSpPr>
        <p:spPr>
          <a:xfrm>
            <a:off x="-210483450" y="-58508901"/>
            <a:ext cx="481685600" cy="1429004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368714" y="6492304"/>
                </a:moveTo>
                <a:cubicBezTo>
                  <a:pt x="11360993" y="6492304"/>
                  <a:pt x="11353830" y="6494133"/>
                  <a:pt x="11347225" y="6497791"/>
                </a:cubicBezTo>
                <a:cubicBezTo>
                  <a:pt x="11340622" y="6501448"/>
                  <a:pt x="11335389" y="6506528"/>
                  <a:pt x="11331528" y="6513031"/>
                </a:cubicBezTo>
                <a:cubicBezTo>
                  <a:pt x="11327667" y="6519533"/>
                  <a:pt x="11325737" y="6526747"/>
                  <a:pt x="11325737" y="6534671"/>
                </a:cubicBezTo>
                <a:cubicBezTo>
                  <a:pt x="11325737" y="6543815"/>
                  <a:pt x="11328734" y="6551232"/>
                  <a:pt x="11334729" y="6556922"/>
                </a:cubicBezTo>
                <a:cubicBezTo>
                  <a:pt x="11340723" y="6562611"/>
                  <a:pt x="11348699" y="6565456"/>
                  <a:pt x="11358656" y="6565456"/>
                </a:cubicBezTo>
                <a:cubicBezTo>
                  <a:pt x="11366581" y="6565456"/>
                  <a:pt x="11373794" y="6563627"/>
                  <a:pt x="11380297" y="6559970"/>
                </a:cubicBezTo>
                <a:cubicBezTo>
                  <a:pt x="11386799" y="6556312"/>
                  <a:pt x="11391980" y="6551232"/>
                  <a:pt x="11395841" y="6544730"/>
                </a:cubicBezTo>
                <a:cubicBezTo>
                  <a:pt x="11399702" y="6538227"/>
                  <a:pt x="11401633" y="6531014"/>
                  <a:pt x="11401633" y="6523089"/>
                </a:cubicBezTo>
                <a:cubicBezTo>
                  <a:pt x="11401633" y="6513945"/>
                  <a:pt x="11398635" y="6506528"/>
                  <a:pt x="11392641" y="6500839"/>
                </a:cubicBezTo>
                <a:cubicBezTo>
                  <a:pt x="11386646" y="6495149"/>
                  <a:pt x="11378671" y="6492304"/>
                  <a:pt x="11368714" y="6492304"/>
                </a:cubicBezTo>
                <a:close/>
                <a:moveTo>
                  <a:pt x="10949614" y="6492304"/>
                </a:moveTo>
                <a:cubicBezTo>
                  <a:pt x="10941892" y="6492304"/>
                  <a:pt x="10934730" y="6494133"/>
                  <a:pt x="10928126" y="6497791"/>
                </a:cubicBezTo>
                <a:cubicBezTo>
                  <a:pt x="10921522" y="6501448"/>
                  <a:pt x="10916289" y="6506528"/>
                  <a:pt x="10912428" y="6513031"/>
                </a:cubicBezTo>
                <a:cubicBezTo>
                  <a:pt x="10908568" y="6519533"/>
                  <a:pt x="10906638" y="6526747"/>
                  <a:pt x="10906638" y="6534671"/>
                </a:cubicBezTo>
                <a:cubicBezTo>
                  <a:pt x="10906638" y="6543815"/>
                  <a:pt x="10909634" y="6551232"/>
                  <a:pt x="10915628" y="6556922"/>
                </a:cubicBezTo>
                <a:cubicBezTo>
                  <a:pt x="10921623" y="6562611"/>
                  <a:pt x="10929598" y="6565456"/>
                  <a:pt x="10939556" y="6565456"/>
                </a:cubicBezTo>
                <a:cubicBezTo>
                  <a:pt x="10947480" y="6565456"/>
                  <a:pt x="10954694" y="6563627"/>
                  <a:pt x="10961196" y="6559970"/>
                </a:cubicBezTo>
                <a:cubicBezTo>
                  <a:pt x="10967698" y="6556312"/>
                  <a:pt x="10972880" y="6551232"/>
                  <a:pt x="10976741" y="6544730"/>
                </a:cubicBezTo>
                <a:cubicBezTo>
                  <a:pt x="10980602" y="6538227"/>
                  <a:pt x="10982532" y="6531014"/>
                  <a:pt x="10982532" y="6523089"/>
                </a:cubicBezTo>
                <a:cubicBezTo>
                  <a:pt x="10982532" y="6513945"/>
                  <a:pt x="10979535" y="6506528"/>
                  <a:pt x="10973540" y="6500839"/>
                </a:cubicBezTo>
                <a:cubicBezTo>
                  <a:pt x="10967546" y="6495149"/>
                  <a:pt x="10959570" y="6492304"/>
                  <a:pt x="10949614" y="6492304"/>
                </a:cubicBezTo>
                <a:close/>
                <a:moveTo>
                  <a:pt x="10622944" y="6406960"/>
                </a:moveTo>
                <a:cubicBezTo>
                  <a:pt x="10629650" y="6406960"/>
                  <a:pt x="10634934" y="6409805"/>
                  <a:pt x="10638794" y="6415495"/>
                </a:cubicBezTo>
                <a:cubicBezTo>
                  <a:pt x="10642655" y="6421184"/>
                  <a:pt x="10644585" y="6429109"/>
                  <a:pt x="10644585" y="6439269"/>
                </a:cubicBezTo>
                <a:cubicBezTo>
                  <a:pt x="10644585" y="6443333"/>
                  <a:pt x="10644280" y="6447803"/>
                  <a:pt x="10643670" y="6452680"/>
                </a:cubicBezTo>
                <a:cubicBezTo>
                  <a:pt x="10641639" y="6466904"/>
                  <a:pt x="10637575" y="6478080"/>
                  <a:pt x="10631479" y="6486208"/>
                </a:cubicBezTo>
                <a:cubicBezTo>
                  <a:pt x="10625383" y="6494336"/>
                  <a:pt x="10618271" y="6498400"/>
                  <a:pt x="10610143" y="6498400"/>
                </a:cubicBezTo>
                <a:cubicBezTo>
                  <a:pt x="10603437" y="6498400"/>
                  <a:pt x="10598154" y="6495555"/>
                  <a:pt x="10594294" y="6489866"/>
                </a:cubicBezTo>
                <a:cubicBezTo>
                  <a:pt x="10590432" y="6484176"/>
                  <a:pt x="10588502" y="6476048"/>
                  <a:pt x="10588502" y="6465482"/>
                </a:cubicBezTo>
                <a:cubicBezTo>
                  <a:pt x="10588502" y="6461418"/>
                  <a:pt x="10588807" y="6457151"/>
                  <a:pt x="10589416" y="6452680"/>
                </a:cubicBezTo>
                <a:cubicBezTo>
                  <a:pt x="10591448" y="6438456"/>
                  <a:pt x="10595563" y="6427280"/>
                  <a:pt x="10601761" y="6419152"/>
                </a:cubicBezTo>
                <a:cubicBezTo>
                  <a:pt x="10607958" y="6411024"/>
                  <a:pt x="10615020" y="6406960"/>
                  <a:pt x="10622944" y="6406960"/>
                </a:cubicBezTo>
                <a:close/>
                <a:moveTo>
                  <a:pt x="11835286" y="6403912"/>
                </a:moveTo>
                <a:lnTo>
                  <a:pt x="11813036" y="6562408"/>
                </a:lnTo>
                <a:lnTo>
                  <a:pt x="11882531" y="6562408"/>
                </a:lnTo>
                <a:lnTo>
                  <a:pt x="11897161" y="6458776"/>
                </a:lnTo>
                <a:lnTo>
                  <a:pt x="11963302" y="6458776"/>
                </a:lnTo>
                <a:lnTo>
                  <a:pt x="11971228" y="6403912"/>
                </a:lnTo>
                <a:close/>
                <a:moveTo>
                  <a:pt x="11714129" y="6400864"/>
                </a:moveTo>
                <a:lnTo>
                  <a:pt x="11717177" y="6400864"/>
                </a:lnTo>
                <a:lnTo>
                  <a:pt x="11708033" y="6464872"/>
                </a:lnTo>
                <a:lnTo>
                  <a:pt x="11674810" y="6464872"/>
                </a:lnTo>
                <a:close/>
                <a:moveTo>
                  <a:pt x="11696145" y="6342952"/>
                </a:moveTo>
                <a:lnTo>
                  <a:pt x="11606229" y="6480112"/>
                </a:lnTo>
                <a:lnTo>
                  <a:pt x="11600743" y="6519736"/>
                </a:lnTo>
                <a:lnTo>
                  <a:pt x="11700413" y="6519736"/>
                </a:lnTo>
                <a:lnTo>
                  <a:pt x="11694316" y="6562408"/>
                </a:lnTo>
                <a:lnTo>
                  <a:pt x="11772650" y="6562408"/>
                </a:lnTo>
                <a:lnTo>
                  <a:pt x="11778746" y="6519736"/>
                </a:lnTo>
                <a:lnTo>
                  <a:pt x="11802216" y="6519736"/>
                </a:lnTo>
                <a:lnTo>
                  <a:pt x="11810141" y="6464872"/>
                </a:lnTo>
                <a:lnTo>
                  <a:pt x="11786366" y="6464872"/>
                </a:lnTo>
                <a:lnTo>
                  <a:pt x="11803740" y="6342952"/>
                </a:lnTo>
                <a:close/>
                <a:moveTo>
                  <a:pt x="11079230" y="6342952"/>
                </a:moveTo>
                <a:lnTo>
                  <a:pt x="11012479" y="6388672"/>
                </a:lnTo>
                <a:lnTo>
                  <a:pt x="11002726" y="6459691"/>
                </a:lnTo>
                <a:lnTo>
                  <a:pt x="11055456" y="6424639"/>
                </a:lnTo>
                <a:lnTo>
                  <a:pt x="11058809" y="6424639"/>
                </a:lnTo>
                <a:lnTo>
                  <a:pt x="11039606" y="6562408"/>
                </a:lnTo>
                <a:lnTo>
                  <a:pt x="11114892" y="6562408"/>
                </a:lnTo>
                <a:lnTo>
                  <a:pt x="11145676" y="6342952"/>
                </a:lnTo>
                <a:close/>
                <a:moveTo>
                  <a:pt x="10762772" y="6342952"/>
                </a:moveTo>
                <a:lnTo>
                  <a:pt x="10738083" y="6464872"/>
                </a:lnTo>
                <a:lnTo>
                  <a:pt x="10810930" y="6464872"/>
                </a:lnTo>
                <a:cubicBezTo>
                  <a:pt x="10818245" y="6464872"/>
                  <a:pt x="10824087" y="6466345"/>
                  <a:pt x="10828456" y="6469292"/>
                </a:cubicBezTo>
                <a:cubicBezTo>
                  <a:pt x="10832825" y="6472238"/>
                  <a:pt x="10835009" y="6476455"/>
                  <a:pt x="10835009" y="6481941"/>
                </a:cubicBezTo>
                <a:cubicBezTo>
                  <a:pt x="10835009" y="6488647"/>
                  <a:pt x="10832520" y="6494590"/>
                  <a:pt x="10827542" y="6499772"/>
                </a:cubicBezTo>
                <a:cubicBezTo>
                  <a:pt x="10822564" y="6504953"/>
                  <a:pt x="10816721" y="6507544"/>
                  <a:pt x="10810016" y="6507544"/>
                </a:cubicBezTo>
                <a:cubicBezTo>
                  <a:pt x="10803920" y="6507544"/>
                  <a:pt x="10798942" y="6505512"/>
                  <a:pt x="10795080" y="6501448"/>
                </a:cubicBezTo>
                <a:cubicBezTo>
                  <a:pt x="10791220" y="6497384"/>
                  <a:pt x="10789289" y="6492406"/>
                  <a:pt x="10789289" y="6486513"/>
                </a:cubicBezTo>
                <a:cubicBezTo>
                  <a:pt x="10789289" y="6485091"/>
                  <a:pt x="10789391" y="6483973"/>
                  <a:pt x="10789594" y="6483160"/>
                </a:cubicBezTo>
                <a:lnTo>
                  <a:pt x="10720100" y="6483160"/>
                </a:lnTo>
                <a:cubicBezTo>
                  <a:pt x="10719694" y="6487224"/>
                  <a:pt x="10719490" y="6490171"/>
                  <a:pt x="10719490" y="6491999"/>
                </a:cubicBezTo>
                <a:cubicBezTo>
                  <a:pt x="10719490" y="6506223"/>
                  <a:pt x="10722944" y="6518923"/>
                  <a:pt x="10729854" y="6530099"/>
                </a:cubicBezTo>
                <a:cubicBezTo>
                  <a:pt x="10736762" y="6541275"/>
                  <a:pt x="10746516" y="6549962"/>
                  <a:pt x="10759114" y="6556160"/>
                </a:cubicBezTo>
                <a:cubicBezTo>
                  <a:pt x="10771712" y="6562357"/>
                  <a:pt x="10786140" y="6565456"/>
                  <a:pt x="10802396" y="6565456"/>
                </a:cubicBezTo>
                <a:cubicBezTo>
                  <a:pt x="10820278" y="6565456"/>
                  <a:pt x="10836788" y="6562205"/>
                  <a:pt x="10851926" y="6555703"/>
                </a:cubicBezTo>
                <a:cubicBezTo>
                  <a:pt x="10867064" y="6549200"/>
                  <a:pt x="10879460" y="6540107"/>
                  <a:pt x="10889111" y="6528423"/>
                </a:cubicBezTo>
                <a:cubicBezTo>
                  <a:pt x="10898764" y="6516739"/>
                  <a:pt x="10904606" y="6503480"/>
                  <a:pt x="10906638" y="6488647"/>
                </a:cubicBezTo>
                <a:cubicBezTo>
                  <a:pt x="10907247" y="6484989"/>
                  <a:pt x="10907552" y="6481433"/>
                  <a:pt x="10907552" y="6477979"/>
                </a:cubicBezTo>
                <a:cubicBezTo>
                  <a:pt x="10907552" y="6466599"/>
                  <a:pt x="10904910" y="6456439"/>
                  <a:pt x="10899626" y="6447499"/>
                </a:cubicBezTo>
                <a:cubicBezTo>
                  <a:pt x="10894344" y="6438558"/>
                  <a:pt x="10886876" y="6431598"/>
                  <a:pt x="10877224" y="6426620"/>
                </a:cubicBezTo>
                <a:cubicBezTo>
                  <a:pt x="10867572" y="6421641"/>
                  <a:pt x="10856548" y="6419152"/>
                  <a:pt x="10844154" y="6419152"/>
                </a:cubicBezTo>
                <a:lnTo>
                  <a:pt x="10804529" y="6419152"/>
                </a:lnTo>
                <a:lnTo>
                  <a:pt x="10809102" y="6397816"/>
                </a:lnTo>
                <a:lnTo>
                  <a:pt x="10904504" y="6397816"/>
                </a:lnTo>
                <a:lnTo>
                  <a:pt x="10912124" y="6342952"/>
                </a:lnTo>
                <a:close/>
                <a:moveTo>
                  <a:pt x="11535820" y="6339904"/>
                </a:moveTo>
                <a:cubicBezTo>
                  <a:pt x="11517126" y="6339904"/>
                  <a:pt x="11499956" y="6343816"/>
                  <a:pt x="11484310" y="6351639"/>
                </a:cubicBezTo>
                <a:cubicBezTo>
                  <a:pt x="11468663" y="6359462"/>
                  <a:pt x="11455963" y="6370333"/>
                  <a:pt x="11446210" y="6384253"/>
                </a:cubicBezTo>
                <a:cubicBezTo>
                  <a:pt x="11436456" y="6398172"/>
                  <a:pt x="11430868" y="6413869"/>
                  <a:pt x="11429445" y="6431344"/>
                </a:cubicBezTo>
                <a:lnTo>
                  <a:pt x="11496501" y="6431344"/>
                </a:lnTo>
                <a:cubicBezTo>
                  <a:pt x="11497924" y="6421387"/>
                  <a:pt x="11501277" y="6413818"/>
                  <a:pt x="11506560" y="6408637"/>
                </a:cubicBezTo>
                <a:cubicBezTo>
                  <a:pt x="11511843" y="6403455"/>
                  <a:pt x="11518142" y="6400864"/>
                  <a:pt x="11525458" y="6400864"/>
                </a:cubicBezTo>
                <a:cubicBezTo>
                  <a:pt x="11530740" y="6400864"/>
                  <a:pt x="11534906" y="6402236"/>
                  <a:pt x="11537954" y="6404979"/>
                </a:cubicBezTo>
                <a:cubicBezTo>
                  <a:pt x="11541002" y="6407722"/>
                  <a:pt x="11542526" y="6411329"/>
                  <a:pt x="11542526" y="6415799"/>
                </a:cubicBezTo>
                <a:cubicBezTo>
                  <a:pt x="11542526" y="6421083"/>
                  <a:pt x="11540647" y="6425756"/>
                  <a:pt x="11536887" y="6429820"/>
                </a:cubicBezTo>
                <a:cubicBezTo>
                  <a:pt x="11533128" y="6433884"/>
                  <a:pt x="11526372" y="6439472"/>
                  <a:pt x="11516618" y="6446584"/>
                </a:cubicBezTo>
                <a:lnTo>
                  <a:pt x="11416339" y="6516688"/>
                </a:lnTo>
                <a:lnTo>
                  <a:pt x="11409939" y="6562408"/>
                </a:lnTo>
                <a:lnTo>
                  <a:pt x="11585198" y="6562408"/>
                </a:lnTo>
                <a:lnTo>
                  <a:pt x="11593123" y="6507544"/>
                </a:lnTo>
                <a:lnTo>
                  <a:pt x="11517837" y="6507544"/>
                </a:lnTo>
                <a:lnTo>
                  <a:pt x="11518447" y="6504496"/>
                </a:lnTo>
                <a:lnTo>
                  <a:pt x="11564777" y="6474321"/>
                </a:lnTo>
                <a:cubicBezTo>
                  <a:pt x="11579610" y="6464771"/>
                  <a:pt x="11591447" y="6454153"/>
                  <a:pt x="11600286" y="6442469"/>
                </a:cubicBezTo>
                <a:cubicBezTo>
                  <a:pt x="11609125" y="6430785"/>
                  <a:pt x="11613545" y="6417323"/>
                  <a:pt x="11613545" y="6402083"/>
                </a:cubicBezTo>
                <a:cubicBezTo>
                  <a:pt x="11613545" y="6389891"/>
                  <a:pt x="11610293" y="6379122"/>
                  <a:pt x="11603791" y="6369775"/>
                </a:cubicBezTo>
                <a:cubicBezTo>
                  <a:pt x="11597289" y="6360427"/>
                  <a:pt x="11588144" y="6353112"/>
                  <a:pt x="11576359" y="6347829"/>
                </a:cubicBezTo>
                <a:cubicBezTo>
                  <a:pt x="11564573" y="6342546"/>
                  <a:pt x="11551061" y="6339904"/>
                  <a:pt x="11535820" y="6339904"/>
                </a:cubicBezTo>
                <a:close/>
                <a:moveTo>
                  <a:pt x="11259596" y="6339904"/>
                </a:moveTo>
                <a:cubicBezTo>
                  <a:pt x="11240901" y="6339904"/>
                  <a:pt x="11223730" y="6343816"/>
                  <a:pt x="11208084" y="6351639"/>
                </a:cubicBezTo>
                <a:cubicBezTo>
                  <a:pt x="11192438" y="6359462"/>
                  <a:pt x="11179738" y="6370333"/>
                  <a:pt x="11169984" y="6384253"/>
                </a:cubicBezTo>
                <a:cubicBezTo>
                  <a:pt x="11160231" y="6398172"/>
                  <a:pt x="11154643" y="6413869"/>
                  <a:pt x="11153220" y="6431344"/>
                </a:cubicBezTo>
                <a:lnTo>
                  <a:pt x="11220276" y="6431344"/>
                </a:lnTo>
                <a:cubicBezTo>
                  <a:pt x="11221699" y="6421387"/>
                  <a:pt x="11225052" y="6413818"/>
                  <a:pt x="11230335" y="6408637"/>
                </a:cubicBezTo>
                <a:cubicBezTo>
                  <a:pt x="11235618" y="6403455"/>
                  <a:pt x="11241918" y="6400864"/>
                  <a:pt x="11249232" y="6400864"/>
                </a:cubicBezTo>
                <a:cubicBezTo>
                  <a:pt x="11254516" y="6400864"/>
                  <a:pt x="11258682" y="6402236"/>
                  <a:pt x="11261729" y="6404979"/>
                </a:cubicBezTo>
                <a:cubicBezTo>
                  <a:pt x="11264777" y="6407722"/>
                  <a:pt x="11266302" y="6411329"/>
                  <a:pt x="11266302" y="6415799"/>
                </a:cubicBezTo>
                <a:cubicBezTo>
                  <a:pt x="11266302" y="6421083"/>
                  <a:pt x="11264422" y="6425756"/>
                  <a:pt x="11260662" y="6429820"/>
                </a:cubicBezTo>
                <a:cubicBezTo>
                  <a:pt x="11256903" y="6433884"/>
                  <a:pt x="11250147" y="6439472"/>
                  <a:pt x="11240393" y="6446584"/>
                </a:cubicBezTo>
                <a:lnTo>
                  <a:pt x="11140114" y="6516688"/>
                </a:lnTo>
                <a:lnTo>
                  <a:pt x="11133714" y="6562408"/>
                </a:lnTo>
                <a:lnTo>
                  <a:pt x="11308973" y="6562408"/>
                </a:lnTo>
                <a:lnTo>
                  <a:pt x="11316898" y="6507544"/>
                </a:lnTo>
                <a:lnTo>
                  <a:pt x="11241612" y="6507544"/>
                </a:lnTo>
                <a:lnTo>
                  <a:pt x="11242222" y="6504496"/>
                </a:lnTo>
                <a:lnTo>
                  <a:pt x="11288552" y="6474321"/>
                </a:lnTo>
                <a:cubicBezTo>
                  <a:pt x="11303385" y="6464771"/>
                  <a:pt x="11315222" y="6454153"/>
                  <a:pt x="11324061" y="6442469"/>
                </a:cubicBezTo>
                <a:cubicBezTo>
                  <a:pt x="11332900" y="6430785"/>
                  <a:pt x="11337320" y="6417323"/>
                  <a:pt x="11337320" y="6402083"/>
                </a:cubicBezTo>
                <a:cubicBezTo>
                  <a:pt x="11337320" y="6389891"/>
                  <a:pt x="11334068" y="6379122"/>
                  <a:pt x="11327566" y="6369775"/>
                </a:cubicBezTo>
                <a:cubicBezTo>
                  <a:pt x="11321064" y="6360427"/>
                  <a:pt x="11311919" y="6353112"/>
                  <a:pt x="11300134" y="6347829"/>
                </a:cubicBezTo>
                <a:cubicBezTo>
                  <a:pt x="11288348" y="6342546"/>
                  <a:pt x="11274836" y="6339904"/>
                  <a:pt x="11259596" y="6339904"/>
                </a:cubicBezTo>
                <a:close/>
                <a:moveTo>
                  <a:pt x="10632394" y="6339904"/>
                </a:moveTo>
                <a:cubicBezTo>
                  <a:pt x="10612074" y="6339904"/>
                  <a:pt x="10593278" y="6344578"/>
                  <a:pt x="10576006" y="6353925"/>
                </a:cubicBezTo>
                <a:cubicBezTo>
                  <a:pt x="10558734" y="6363272"/>
                  <a:pt x="10544357" y="6376480"/>
                  <a:pt x="10532876" y="6393549"/>
                </a:cubicBezTo>
                <a:cubicBezTo>
                  <a:pt x="10521396" y="6410618"/>
                  <a:pt x="10514131" y="6430328"/>
                  <a:pt x="10511083" y="6452680"/>
                </a:cubicBezTo>
                <a:cubicBezTo>
                  <a:pt x="10510068" y="6460402"/>
                  <a:pt x="10509559" y="6467209"/>
                  <a:pt x="10509559" y="6473102"/>
                </a:cubicBezTo>
                <a:cubicBezTo>
                  <a:pt x="10509559" y="6491593"/>
                  <a:pt x="10513318" y="6507849"/>
                  <a:pt x="10520836" y="6521870"/>
                </a:cubicBezTo>
                <a:cubicBezTo>
                  <a:pt x="10528355" y="6535891"/>
                  <a:pt x="10539023" y="6546660"/>
                  <a:pt x="10552841" y="6554179"/>
                </a:cubicBezTo>
                <a:cubicBezTo>
                  <a:pt x="10566658" y="6561697"/>
                  <a:pt x="10582610" y="6565456"/>
                  <a:pt x="10600694" y="6565456"/>
                </a:cubicBezTo>
                <a:cubicBezTo>
                  <a:pt x="10621014" y="6565456"/>
                  <a:pt x="10639810" y="6560783"/>
                  <a:pt x="10657082" y="6551435"/>
                </a:cubicBezTo>
                <a:cubicBezTo>
                  <a:pt x="10674354" y="6542088"/>
                  <a:pt x="10688731" y="6528880"/>
                  <a:pt x="10700212" y="6511811"/>
                </a:cubicBezTo>
                <a:cubicBezTo>
                  <a:pt x="10711692" y="6494743"/>
                  <a:pt x="10719058" y="6475032"/>
                  <a:pt x="10722310" y="6452680"/>
                </a:cubicBezTo>
                <a:cubicBezTo>
                  <a:pt x="10723325" y="6444959"/>
                  <a:pt x="10723834" y="6438253"/>
                  <a:pt x="10723834" y="6432563"/>
                </a:cubicBezTo>
                <a:cubicBezTo>
                  <a:pt x="10723834" y="6414072"/>
                  <a:pt x="10720024" y="6397816"/>
                  <a:pt x="10712403" y="6383795"/>
                </a:cubicBezTo>
                <a:cubicBezTo>
                  <a:pt x="10704784" y="6369775"/>
                  <a:pt x="10694065" y="6358954"/>
                  <a:pt x="10680247" y="6351334"/>
                </a:cubicBezTo>
                <a:cubicBezTo>
                  <a:pt x="10666429" y="6343714"/>
                  <a:pt x="10650478" y="6339904"/>
                  <a:pt x="10632394" y="6339904"/>
                </a:cubicBezTo>
                <a:close/>
                <a:moveTo>
                  <a:pt x="11696069" y="6001576"/>
                </a:moveTo>
                <a:cubicBezTo>
                  <a:pt x="11701556" y="6001576"/>
                  <a:pt x="11705924" y="6003405"/>
                  <a:pt x="11709175" y="6007063"/>
                </a:cubicBezTo>
                <a:cubicBezTo>
                  <a:pt x="11712427" y="6010720"/>
                  <a:pt x="11714053" y="6015495"/>
                  <a:pt x="11714053" y="6021388"/>
                </a:cubicBezTo>
                <a:cubicBezTo>
                  <a:pt x="11714053" y="6029516"/>
                  <a:pt x="11711614" y="6036374"/>
                  <a:pt x="11706737" y="6041962"/>
                </a:cubicBezTo>
                <a:cubicBezTo>
                  <a:pt x="11701860" y="6047550"/>
                  <a:pt x="11696069" y="6050344"/>
                  <a:pt x="11689363" y="6050344"/>
                </a:cubicBezTo>
                <a:cubicBezTo>
                  <a:pt x="11683877" y="6050344"/>
                  <a:pt x="11679458" y="6048515"/>
                  <a:pt x="11676105" y="6044858"/>
                </a:cubicBezTo>
                <a:cubicBezTo>
                  <a:pt x="11672752" y="6041200"/>
                  <a:pt x="11671075" y="6036323"/>
                  <a:pt x="11671075" y="6030227"/>
                </a:cubicBezTo>
                <a:cubicBezTo>
                  <a:pt x="11671075" y="6022099"/>
                  <a:pt x="11673514" y="6015292"/>
                  <a:pt x="11678391" y="6009806"/>
                </a:cubicBezTo>
                <a:cubicBezTo>
                  <a:pt x="11683268" y="6004319"/>
                  <a:pt x="11689160" y="6001576"/>
                  <a:pt x="11696069" y="6001576"/>
                </a:cubicBezTo>
                <a:close/>
                <a:moveTo>
                  <a:pt x="9133464" y="6001576"/>
                </a:moveTo>
                <a:lnTo>
                  <a:pt x="9152970" y="6001576"/>
                </a:lnTo>
                <a:lnTo>
                  <a:pt x="9146265" y="6050344"/>
                </a:lnTo>
                <a:lnTo>
                  <a:pt x="9109689" y="6050344"/>
                </a:lnTo>
                <a:lnTo>
                  <a:pt x="9109994" y="6047296"/>
                </a:lnTo>
                <a:cubicBezTo>
                  <a:pt x="9114464" y="6043842"/>
                  <a:pt x="9117969" y="6040133"/>
                  <a:pt x="9120509" y="6036171"/>
                </a:cubicBezTo>
                <a:cubicBezTo>
                  <a:pt x="9123049" y="6032209"/>
                  <a:pt x="9125132" y="6027484"/>
                  <a:pt x="9126758" y="6021998"/>
                </a:cubicBezTo>
                <a:close/>
                <a:moveTo>
                  <a:pt x="10579816" y="5989384"/>
                </a:moveTo>
                <a:cubicBezTo>
                  <a:pt x="10584489" y="5989384"/>
                  <a:pt x="10588350" y="5991162"/>
                  <a:pt x="10591398" y="5994718"/>
                </a:cubicBezTo>
                <a:cubicBezTo>
                  <a:pt x="10594446" y="5998274"/>
                  <a:pt x="10595970" y="6002592"/>
                  <a:pt x="10595970" y="6007672"/>
                </a:cubicBezTo>
                <a:lnTo>
                  <a:pt x="10595665" y="6010720"/>
                </a:lnTo>
                <a:lnTo>
                  <a:pt x="10557870" y="6010720"/>
                </a:lnTo>
                <a:cubicBezTo>
                  <a:pt x="10559902" y="6004015"/>
                  <a:pt x="10562746" y="5998782"/>
                  <a:pt x="10566404" y="5995023"/>
                </a:cubicBezTo>
                <a:cubicBezTo>
                  <a:pt x="10570062" y="5991264"/>
                  <a:pt x="10574532" y="5989384"/>
                  <a:pt x="10579816" y="5989384"/>
                </a:cubicBezTo>
                <a:close/>
                <a:moveTo>
                  <a:pt x="9341566" y="5989384"/>
                </a:moveTo>
                <a:cubicBezTo>
                  <a:pt x="9346239" y="5989384"/>
                  <a:pt x="9350100" y="5991162"/>
                  <a:pt x="9353148" y="5994718"/>
                </a:cubicBezTo>
                <a:cubicBezTo>
                  <a:pt x="9356196" y="5998274"/>
                  <a:pt x="9357720" y="6002592"/>
                  <a:pt x="9357720" y="6007672"/>
                </a:cubicBezTo>
                <a:lnTo>
                  <a:pt x="9357415" y="6010720"/>
                </a:lnTo>
                <a:lnTo>
                  <a:pt x="9319620" y="6010720"/>
                </a:lnTo>
                <a:cubicBezTo>
                  <a:pt x="9321652" y="6004015"/>
                  <a:pt x="9324496" y="5998782"/>
                  <a:pt x="9328154" y="5995023"/>
                </a:cubicBezTo>
                <a:cubicBezTo>
                  <a:pt x="9331812" y="5991264"/>
                  <a:pt x="9336282" y="5989384"/>
                  <a:pt x="9341566" y="5989384"/>
                </a:cubicBezTo>
                <a:close/>
                <a:moveTo>
                  <a:pt x="8863486" y="5947017"/>
                </a:moveTo>
                <a:lnTo>
                  <a:pt x="8841236" y="6105208"/>
                </a:lnTo>
                <a:lnTo>
                  <a:pt x="8910730" y="6105208"/>
                </a:lnTo>
                <a:lnTo>
                  <a:pt x="8918046" y="6053392"/>
                </a:lnTo>
                <a:lnTo>
                  <a:pt x="8945174" y="6053392"/>
                </a:lnTo>
                <a:lnTo>
                  <a:pt x="8937858" y="6105208"/>
                </a:lnTo>
                <a:lnTo>
                  <a:pt x="9007352" y="6105208"/>
                </a:lnTo>
                <a:lnTo>
                  <a:pt x="9029602" y="5947017"/>
                </a:lnTo>
                <a:lnTo>
                  <a:pt x="8960108" y="5947017"/>
                </a:lnTo>
                <a:lnTo>
                  <a:pt x="8952793" y="5998528"/>
                </a:lnTo>
                <a:lnTo>
                  <a:pt x="8925666" y="5998528"/>
                </a:lnTo>
                <a:lnTo>
                  <a:pt x="8932981" y="5947017"/>
                </a:lnTo>
                <a:close/>
                <a:moveTo>
                  <a:pt x="11407347" y="5946712"/>
                </a:moveTo>
                <a:lnTo>
                  <a:pt x="11464954" y="6108866"/>
                </a:lnTo>
                <a:cubicBezTo>
                  <a:pt x="11462922" y="6113336"/>
                  <a:pt x="11459265" y="6116892"/>
                  <a:pt x="11453982" y="6119534"/>
                </a:cubicBezTo>
                <a:cubicBezTo>
                  <a:pt x="11448698" y="6122175"/>
                  <a:pt x="11442298" y="6123496"/>
                  <a:pt x="11434779" y="6123496"/>
                </a:cubicBezTo>
                <a:cubicBezTo>
                  <a:pt x="11430512" y="6123496"/>
                  <a:pt x="11425889" y="6123090"/>
                  <a:pt x="11420911" y="6122277"/>
                </a:cubicBezTo>
                <a:cubicBezTo>
                  <a:pt x="11415932" y="6121464"/>
                  <a:pt x="11411919" y="6120347"/>
                  <a:pt x="11408871" y="6118924"/>
                </a:cubicBezTo>
                <a:lnTo>
                  <a:pt x="11401556" y="6172264"/>
                </a:lnTo>
                <a:cubicBezTo>
                  <a:pt x="11405823" y="6174093"/>
                  <a:pt x="11411919" y="6175566"/>
                  <a:pt x="11419844" y="6176684"/>
                </a:cubicBezTo>
                <a:cubicBezTo>
                  <a:pt x="11427769" y="6177801"/>
                  <a:pt x="11435084" y="6178360"/>
                  <a:pt x="11441789" y="6178360"/>
                </a:cubicBezTo>
                <a:cubicBezTo>
                  <a:pt x="11458655" y="6178360"/>
                  <a:pt x="11473489" y="6173585"/>
                  <a:pt x="11486290" y="6164035"/>
                </a:cubicBezTo>
                <a:cubicBezTo>
                  <a:pt x="11499092" y="6154484"/>
                  <a:pt x="11511284" y="6137923"/>
                  <a:pt x="11522866" y="6114352"/>
                </a:cubicBezTo>
                <a:lnTo>
                  <a:pt x="11605163" y="5946712"/>
                </a:lnTo>
                <a:lnTo>
                  <a:pt x="11534144" y="5946712"/>
                </a:lnTo>
                <a:lnTo>
                  <a:pt x="11503969" y="6019864"/>
                </a:lnTo>
                <a:lnTo>
                  <a:pt x="11500921" y="6019864"/>
                </a:lnTo>
                <a:lnTo>
                  <a:pt x="11482938" y="5946712"/>
                </a:lnTo>
                <a:close/>
                <a:moveTo>
                  <a:pt x="11216162" y="5946712"/>
                </a:moveTo>
                <a:lnTo>
                  <a:pt x="11193911" y="6105208"/>
                </a:lnTo>
                <a:lnTo>
                  <a:pt x="11263406" y="6105208"/>
                </a:lnTo>
                <a:lnTo>
                  <a:pt x="11271636" y="6045467"/>
                </a:lnTo>
                <a:lnTo>
                  <a:pt x="11274684" y="6045467"/>
                </a:lnTo>
                <a:lnTo>
                  <a:pt x="11296628" y="6105208"/>
                </a:lnTo>
                <a:lnTo>
                  <a:pt x="11376791" y="6105208"/>
                </a:lnTo>
                <a:lnTo>
                  <a:pt x="11337167" y="6022912"/>
                </a:lnTo>
                <a:lnTo>
                  <a:pt x="11398432" y="5946712"/>
                </a:lnTo>
                <a:lnTo>
                  <a:pt x="11318879" y="5946712"/>
                </a:lnTo>
                <a:lnTo>
                  <a:pt x="11281084" y="6000662"/>
                </a:lnTo>
                <a:lnTo>
                  <a:pt x="11278036" y="6000662"/>
                </a:lnTo>
                <a:lnTo>
                  <a:pt x="11285656" y="5946712"/>
                </a:lnTo>
                <a:close/>
                <a:moveTo>
                  <a:pt x="10682762" y="5946712"/>
                </a:moveTo>
                <a:lnTo>
                  <a:pt x="10660511" y="6105208"/>
                </a:lnTo>
                <a:lnTo>
                  <a:pt x="10730006" y="6105208"/>
                </a:lnTo>
                <a:lnTo>
                  <a:pt x="10772373" y="6038457"/>
                </a:lnTo>
                <a:lnTo>
                  <a:pt x="10775421" y="6038457"/>
                </a:lnTo>
                <a:lnTo>
                  <a:pt x="10766276" y="6105208"/>
                </a:lnTo>
                <a:lnTo>
                  <a:pt x="10835466" y="6105208"/>
                </a:lnTo>
                <a:lnTo>
                  <a:pt x="10857717" y="5946712"/>
                </a:lnTo>
                <a:lnTo>
                  <a:pt x="10788832" y="5946712"/>
                </a:lnTo>
                <a:lnTo>
                  <a:pt x="10745550" y="6014683"/>
                </a:lnTo>
                <a:lnTo>
                  <a:pt x="10742807" y="6014683"/>
                </a:lnTo>
                <a:lnTo>
                  <a:pt x="10752256" y="5946712"/>
                </a:lnTo>
                <a:close/>
                <a:moveTo>
                  <a:pt x="10292236" y="5946712"/>
                </a:moveTo>
                <a:lnTo>
                  <a:pt x="10269986" y="6105208"/>
                </a:lnTo>
                <a:lnTo>
                  <a:pt x="10411718" y="6105208"/>
                </a:lnTo>
                <a:lnTo>
                  <a:pt x="10405318" y="6150928"/>
                </a:lnTo>
                <a:lnTo>
                  <a:pt x="10459876" y="6150928"/>
                </a:lnTo>
                <a:lnTo>
                  <a:pt x="10473898" y="6050344"/>
                </a:lnTo>
                <a:lnTo>
                  <a:pt x="10452866" y="6050344"/>
                </a:lnTo>
                <a:lnTo>
                  <a:pt x="10467192" y="5946712"/>
                </a:lnTo>
                <a:lnTo>
                  <a:pt x="10398002" y="5946712"/>
                </a:lnTo>
                <a:lnTo>
                  <a:pt x="10383372" y="6050344"/>
                </a:lnTo>
                <a:lnTo>
                  <a:pt x="10347100" y="6050344"/>
                </a:lnTo>
                <a:lnTo>
                  <a:pt x="10361731" y="5946712"/>
                </a:lnTo>
                <a:close/>
                <a:moveTo>
                  <a:pt x="10101736" y="5946712"/>
                </a:moveTo>
                <a:lnTo>
                  <a:pt x="10079486" y="6105208"/>
                </a:lnTo>
                <a:lnTo>
                  <a:pt x="10148980" y="6105208"/>
                </a:lnTo>
                <a:lnTo>
                  <a:pt x="10191348" y="6038457"/>
                </a:lnTo>
                <a:lnTo>
                  <a:pt x="10194396" y="6038457"/>
                </a:lnTo>
                <a:lnTo>
                  <a:pt x="10185252" y="6105208"/>
                </a:lnTo>
                <a:lnTo>
                  <a:pt x="10254442" y="6105208"/>
                </a:lnTo>
                <a:lnTo>
                  <a:pt x="10276692" y="5946712"/>
                </a:lnTo>
                <a:lnTo>
                  <a:pt x="10207807" y="5946712"/>
                </a:lnTo>
                <a:lnTo>
                  <a:pt x="10164526" y="6014683"/>
                </a:lnTo>
                <a:lnTo>
                  <a:pt x="10161782" y="6014683"/>
                </a:lnTo>
                <a:lnTo>
                  <a:pt x="10171231" y="5946712"/>
                </a:lnTo>
                <a:close/>
                <a:moveTo>
                  <a:pt x="9931277" y="5946712"/>
                </a:moveTo>
                <a:lnTo>
                  <a:pt x="9914208" y="6019255"/>
                </a:lnTo>
                <a:cubicBezTo>
                  <a:pt x="9911973" y="6029211"/>
                  <a:pt x="9909636" y="6036527"/>
                  <a:pt x="9907198" y="6041200"/>
                </a:cubicBezTo>
                <a:cubicBezTo>
                  <a:pt x="9904760" y="6045874"/>
                  <a:pt x="9901559" y="6049125"/>
                  <a:pt x="9897596" y="6050954"/>
                </a:cubicBezTo>
                <a:cubicBezTo>
                  <a:pt x="9893634" y="6052783"/>
                  <a:pt x="9887996" y="6053697"/>
                  <a:pt x="9880680" y="6053697"/>
                </a:cubicBezTo>
                <a:lnTo>
                  <a:pt x="9873366" y="6105208"/>
                </a:lnTo>
                <a:cubicBezTo>
                  <a:pt x="9877632" y="6105208"/>
                  <a:pt x="9880884" y="6105310"/>
                  <a:pt x="9883119" y="6105513"/>
                </a:cubicBezTo>
                <a:lnTo>
                  <a:pt x="9896835" y="6105818"/>
                </a:lnTo>
                <a:cubicBezTo>
                  <a:pt x="9913904" y="6105818"/>
                  <a:pt x="9928737" y="6102770"/>
                  <a:pt x="9941336" y="6096674"/>
                </a:cubicBezTo>
                <a:cubicBezTo>
                  <a:pt x="9953934" y="6090578"/>
                  <a:pt x="9962570" y="6078589"/>
                  <a:pt x="9967244" y="6060707"/>
                </a:cubicBezTo>
                <a:lnTo>
                  <a:pt x="9982484" y="6001576"/>
                </a:lnTo>
                <a:lnTo>
                  <a:pt x="10001990" y="6001576"/>
                </a:lnTo>
                <a:lnTo>
                  <a:pt x="9987666" y="6105208"/>
                </a:lnTo>
                <a:lnTo>
                  <a:pt x="10056855" y="6105208"/>
                </a:lnTo>
                <a:lnTo>
                  <a:pt x="10079105" y="5946712"/>
                </a:lnTo>
                <a:close/>
                <a:moveTo>
                  <a:pt x="9444512" y="5946712"/>
                </a:moveTo>
                <a:lnTo>
                  <a:pt x="9422262" y="6105208"/>
                </a:lnTo>
                <a:lnTo>
                  <a:pt x="9491756" y="6105208"/>
                </a:lnTo>
                <a:lnTo>
                  <a:pt x="9499986" y="6045467"/>
                </a:lnTo>
                <a:lnTo>
                  <a:pt x="9503034" y="6045467"/>
                </a:lnTo>
                <a:lnTo>
                  <a:pt x="9524979" y="6105208"/>
                </a:lnTo>
                <a:lnTo>
                  <a:pt x="9605141" y="6105208"/>
                </a:lnTo>
                <a:lnTo>
                  <a:pt x="9565518" y="6022912"/>
                </a:lnTo>
                <a:lnTo>
                  <a:pt x="9626782" y="5946712"/>
                </a:lnTo>
                <a:lnTo>
                  <a:pt x="9547230" y="5946712"/>
                </a:lnTo>
                <a:lnTo>
                  <a:pt x="9509434" y="6000662"/>
                </a:lnTo>
                <a:lnTo>
                  <a:pt x="9506386" y="6000662"/>
                </a:lnTo>
                <a:lnTo>
                  <a:pt x="9514006" y="5946712"/>
                </a:lnTo>
                <a:close/>
                <a:moveTo>
                  <a:pt x="9082256" y="5946712"/>
                </a:moveTo>
                <a:lnTo>
                  <a:pt x="9069760" y="5994871"/>
                </a:lnTo>
                <a:cubicBezTo>
                  <a:pt x="9065492" y="6011533"/>
                  <a:pt x="9061226" y="6024589"/>
                  <a:pt x="9056958" y="6034037"/>
                </a:cubicBezTo>
                <a:cubicBezTo>
                  <a:pt x="9052691" y="6043486"/>
                  <a:pt x="9047510" y="6048922"/>
                  <a:pt x="9041414" y="6050344"/>
                </a:cubicBezTo>
                <a:lnTo>
                  <a:pt x="9024040" y="6050344"/>
                </a:lnTo>
                <a:lnTo>
                  <a:pt x="9009714" y="6150928"/>
                </a:lnTo>
                <a:lnTo>
                  <a:pt x="9063969" y="6150928"/>
                </a:lnTo>
                <a:lnTo>
                  <a:pt x="9070674" y="6105208"/>
                </a:lnTo>
                <a:lnTo>
                  <a:pt x="9178574" y="6105208"/>
                </a:lnTo>
                <a:lnTo>
                  <a:pt x="9172173" y="6150928"/>
                </a:lnTo>
                <a:lnTo>
                  <a:pt x="9226427" y="6150928"/>
                </a:lnTo>
                <a:lnTo>
                  <a:pt x="9240448" y="6050344"/>
                </a:lnTo>
                <a:lnTo>
                  <a:pt x="9215454" y="6050344"/>
                </a:lnTo>
                <a:lnTo>
                  <a:pt x="9230085" y="5946712"/>
                </a:lnTo>
                <a:close/>
                <a:moveTo>
                  <a:pt x="11891446" y="5943664"/>
                </a:moveTo>
                <a:cubicBezTo>
                  <a:pt x="11864014" y="5943664"/>
                  <a:pt x="11841205" y="5950929"/>
                  <a:pt x="11823019" y="5965457"/>
                </a:cubicBezTo>
                <a:cubicBezTo>
                  <a:pt x="11804832" y="5979986"/>
                  <a:pt x="11793809" y="6000154"/>
                  <a:pt x="11789947" y="6025960"/>
                </a:cubicBezTo>
                <a:cubicBezTo>
                  <a:pt x="11789338" y="6030431"/>
                  <a:pt x="11789033" y="6034901"/>
                  <a:pt x="11789033" y="6039371"/>
                </a:cubicBezTo>
                <a:cubicBezTo>
                  <a:pt x="11789033" y="6060707"/>
                  <a:pt x="11796196" y="6077522"/>
                  <a:pt x="11810522" y="6089816"/>
                </a:cubicBezTo>
                <a:cubicBezTo>
                  <a:pt x="11824847" y="6102109"/>
                  <a:pt x="11844100" y="6108256"/>
                  <a:pt x="11868281" y="6108256"/>
                </a:cubicBezTo>
                <a:cubicBezTo>
                  <a:pt x="11892462" y="6108256"/>
                  <a:pt x="11912935" y="6102567"/>
                  <a:pt x="11929698" y="6091187"/>
                </a:cubicBezTo>
                <a:cubicBezTo>
                  <a:pt x="11946462" y="6079808"/>
                  <a:pt x="11957384" y="6063654"/>
                  <a:pt x="11962464" y="6042724"/>
                </a:cubicBezTo>
                <a:lnTo>
                  <a:pt x="11900285" y="6035104"/>
                </a:lnTo>
                <a:cubicBezTo>
                  <a:pt x="11898456" y="6040387"/>
                  <a:pt x="11895357" y="6044756"/>
                  <a:pt x="11890989" y="6048211"/>
                </a:cubicBezTo>
                <a:cubicBezTo>
                  <a:pt x="11886620" y="6051665"/>
                  <a:pt x="11881896" y="6053392"/>
                  <a:pt x="11876815" y="6053392"/>
                </a:cubicBezTo>
                <a:cubicBezTo>
                  <a:pt x="11871329" y="6053392"/>
                  <a:pt x="11866961" y="6051411"/>
                  <a:pt x="11863709" y="6047449"/>
                </a:cubicBezTo>
                <a:cubicBezTo>
                  <a:pt x="11860458" y="6043486"/>
                  <a:pt x="11858832" y="6038254"/>
                  <a:pt x="11858832" y="6031751"/>
                </a:cubicBezTo>
                <a:cubicBezTo>
                  <a:pt x="11858832" y="6022607"/>
                  <a:pt x="11861372" y="6014784"/>
                  <a:pt x="11866453" y="6008282"/>
                </a:cubicBezTo>
                <a:cubicBezTo>
                  <a:pt x="11871532" y="6001779"/>
                  <a:pt x="11877527" y="5998528"/>
                  <a:pt x="11884436" y="5998528"/>
                </a:cubicBezTo>
                <a:cubicBezTo>
                  <a:pt x="11889312" y="5998528"/>
                  <a:pt x="11893529" y="6000255"/>
                  <a:pt x="11897085" y="6003710"/>
                </a:cubicBezTo>
                <a:cubicBezTo>
                  <a:pt x="11900641" y="6007164"/>
                  <a:pt x="11902520" y="6011533"/>
                  <a:pt x="11902724" y="6016816"/>
                </a:cubicBezTo>
                <a:lnTo>
                  <a:pt x="11967341" y="6008587"/>
                </a:lnTo>
                <a:cubicBezTo>
                  <a:pt x="11967951" y="5987860"/>
                  <a:pt x="11961499" y="5971858"/>
                  <a:pt x="11947986" y="5960581"/>
                </a:cubicBezTo>
                <a:cubicBezTo>
                  <a:pt x="11934473" y="5949303"/>
                  <a:pt x="11915627" y="5943664"/>
                  <a:pt x="11891446" y="5943664"/>
                </a:cubicBezTo>
                <a:close/>
                <a:moveTo>
                  <a:pt x="11730207" y="5943664"/>
                </a:moveTo>
                <a:cubicBezTo>
                  <a:pt x="11721063" y="5943664"/>
                  <a:pt x="11712986" y="5945290"/>
                  <a:pt x="11705975" y="5948541"/>
                </a:cubicBezTo>
                <a:cubicBezTo>
                  <a:pt x="11698964" y="5951792"/>
                  <a:pt x="11692411" y="5956771"/>
                  <a:pt x="11686315" y="5963476"/>
                </a:cubicBezTo>
                <a:lnTo>
                  <a:pt x="11683268" y="5963476"/>
                </a:lnTo>
                <a:lnTo>
                  <a:pt x="11685706" y="5946712"/>
                </a:lnTo>
                <a:lnTo>
                  <a:pt x="11616211" y="5946712"/>
                </a:lnTo>
                <a:lnTo>
                  <a:pt x="11584208" y="6175312"/>
                </a:lnTo>
                <a:lnTo>
                  <a:pt x="11653397" y="6175312"/>
                </a:lnTo>
                <a:lnTo>
                  <a:pt x="11665894" y="6088139"/>
                </a:lnTo>
                <a:lnTo>
                  <a:pt x="11668942" y="6088139"/>
                </a:lnTo>
                <a:cubicBezTo>
                  <a:pt x="11677070" y="6101551"/>
                  <a:pt x="11689770" y="6108256"/>
                  <a:pt x="11707042" y="6108256"/>
                </a:cubicBezTo>
                <a:cubicBezTo>
                  <a:pt x="11726752" y="6108256"/>
                  <a:pt x="11743465" y="6100890"/>
                  <a:pt x="11757181" y="6086158"/>
                </a:cubicBezTo>
                <a:cubicBezTo>
                  <a:pt x="11770897" y="6071426"/>
                  <a:pt x="11779585" y="6051360"/>
                  <a:pt x="11783242" y="6025960"/>
                </a:cubicBezTo>
                <a:cubicBezTo>
                  <a:pt x="11784258" y="6018442"/>
                  <a:pt x="11784766" y="6012041"/>
                  <a:pt x="11784766" y="6006758"/>
                </a:cubicBezTo>
                <a:cubicBezTo>
                  <a:pt x="11784766" y="5986844"/>
                  <a:pt x="11779990" y="5971350"/>
                  <a:pt x="11770440" y="5960276"/>
                </a:cubicBezTo>
                <a:cubicBezTo>
                  <a:pt x="11760890" y="5949201"/>
                  <a:pt x="11747479" y="5943664"/>
                  <a:pt x="11730207" y="5943664"/>
                </a:cubicBezTo>
                <a:close/>
                <a:moveTo>
                  <a:pt x="10587435" y="5943664"/>
                </a:moveTo>
                <a:cubicBezTo>
                  <a:pt x="10569757" y="5943664"/>
                  <a:pt x="10553552" y="5946966"/>
                  <a:pt x="10538820" y="5953570"/>
                </a:cubicBezTo>
                <a:cubicBezTo>
                  <a:pt x="10524088" y="5960174"/>
                  <a:pt x="10511998" y="5969725"/>
                  <a:pt x="10502548" y="5982221"/>
                </a:cubicBezTo>
                <a:cubicBezTo>
                  <a:pt x="10493100" y="5994718"/>
                  <a:pt x="10487258" y="6009298"/>
                  <a:pt x="10485023" y="6025960"/>
                </a:cubicBezTo>
                <a:cubicBezTo>
                  <a:pt x="10484413" y="6030837"/>
                  <a:pt x="10484108" y="6035511"/>
                  <a:pt x="10484108" y="6039981"/>
                </a:cubicBezTo>
                <a:cubicBezTo>
                  <a:pt x="10484108" y="6061114"/>
                  <a:pt x="10491220" y="6077776"/>
                  <a:pt x="10505444" y="6089968"/>
                </a:cubicBezTo>
                <a:cubicBezTo>
                  <a:pt x="10519668" y="6102160"/>
                  <a:pt x="10538870" y="6108256"/>
                  <a:pt x="10563051" y="6108256"/>
                </a:cubicBezTo>
                <a:cubicBezTo>
                  <a:pt x="10584387" y="6108256"/>
                  <a:pt x="10603336" y="6103684"/>
                  <a:pt x="10619896" y="6094540"/>
                </a:cubicBezTo>
                <a:cubicBezTo>
                  <a:pt x="10636457" y="6085396"/>
                  <a:pt x="10647278" y="6073204"/>
                  <a:pt x="10652358" y="6057964"/>
                </a:cubicBezTo>
                <a:lnTo>
                  <a:pt x="10593226" y="6050344"/>
                </a:lnTo>
                <a:cubicBezTo>
                  <a:pt x="10589366" y="6058472"/>
                  <a:pt x="10582762" y="6062536"/>
                  <a:pt x="10573414" y="6062536"/>
                </a:cubicBezTo>
                <a:cubicBezTo>
                  <a:pt x="10562645" y="6062536"/>
                  <a:pt x="10556142" y="6056440"/>
                  <a:pt x="10553908" y="6044248"/>
                </a:cubicBezTo>
                <a:lnTo>
                  <a:pt x="10659674" y="6044248"/>
                </a:lnTo>
                <a:cubicBezTo>
                  <a:pt x="10660080" y="6043029"/>
                  <a:pt x="10660689" y="6040235"/>
                  <a:pt x="10661502" y="6035866"/>
                </a:cubicBezTo>
                <a:cubicBezTo>
                  <a:pt x="10662314" y="6031497"/>
                  <a:pt x="10662822" y="6028500"/>
                  <a:pt x="10663026" y="6026875"/>
                </a:cubicBezTo>
                <a:cubicBezTo>
                  <a:pt x="10663635" y="6021591"/>
                  <a:pt x="10663940" y="6016715"/>
                  <a:pt x="10663940" y="6012244"/>
                </a:cubicBezTo>
                <a:cubicBezTo>
                  <a:pt x="10663940" y="5990705"/>
                  <a:pt x="10657184" y="5973890"/>
                  <a:pt x="10643670" y="5961800"/>
                </a:cubicBezTo>
                <a:cubicBezTo>
                  <a:pt x="10630158" y="5949709"/>
                  <a:pt x="10611413" y="5943664"/>
                  <a:pt x="10587435" y="5943664"/>
                </a:cubicBezTo>
                <a:close/>
                <a:moveTo>
                  <a:pt x="9729270" y="5943664"/>
                </a:moveTo>
                <a:cubicBezTo>
                  <a:pt x="9701840" y="5943664"/>
                  <a:pt x="9679030" y="5950929"/>
                  <a:pt x="9660844" y="5965457"/>
                </a:cubicBezTo>
                <a:cubicBezTo>
                  <a:pt x="9642657" y="5979986"/>
                  <a:pt x="9631634" y="6000154"/>
                  <a:pt x="9627773" y="6025960"/>
                </a:cubicBezTo>
                <a:cubicBezTo>
                  <a:pt x="9627163" y="6030431"/>
                  <a:pt x="9626858" y="6034901"/>
                  <a:pt x="9626858" y="6039371"/>
                </a:cubicBezTo>
                <a:cubicBezTo>
                  <a:pt x="9626858" y="6060707"/>
                  <a:pt x="9634022" y="6077522"/>
                  <a:pt x="9648346" y="6089816"/>
                </a:cubicBezTo>
                <a:cubicBezTo>
                  <a:pt x="9662672" y="6102109"/>
                  <a:pt x="9681926" y="6108256"/>
                  <a:pt x="9706106" y="6108256"/>
                </a:cubicBezTo>
                <a:cubicBezTo>
                  <a:pt x="9730287" y="6108256"/>
                  <a:pt x="9750760" y="6102567"/>
                  <a:pt x="9767524" y="6091187"/>
                </a:cubicBezTo>
                <a:cubicBezTo>
                  <a:pt x="9784288" y="6079808"/>
                  <a:pt x="9795210" y="6063654"/>
                  <a:pt x="9800290" y="6042724"/>
                </a:cubicBezTo>
                <a:lnTo>
                  <a:pt x="9738110" y="6035104"/>
                </a:lnTo>
                <a:cubicBezTo>
                  <a:pt x="9736282" y="6040387"/>
                  <a:pt x="9733182" y="6044756"/>
                  <a:pt x="9728814" y="6048211"/>
                </a:cubicBezTo>
                <a:cubicBezTo>
                  <a:pt x="9724445" y="6051665"/>
                  <a:pt x="9719720" y="6053392"/>
                  <a:pt x="9714641" y="6053392"/>
                </a:cubicBezTo>
                <a:cubicBezTo>
                  <a:pt x="9709154" y="6053392"/>
                  <a:pt x="9704786" y="6051411"/>
                  <a:pt x="9701534" y="6047449"/>
                </a:cubicBezTo>
                <a:cubicBezTo>
                  <a:pt x="9698283" y="6043486"/>
                  <a:pt x="9696658" y="6038254"/>
                  <a:pt x="9696658" y="6031751"/>
                </a:cubicBezTo>
                <a:cubicBezTo>
                  <a:pt x="9696658" y="6022607"/>
                  <a:pt x="9699198" y="6014784"/>
                  <a:pt x="9704278" y="6008282"/>
                </a:cubicBezTo>
                <a:cubicBezTo>
                  <a:pt x="9709358" y="6001779"/>
                  <a:pt x="9715352" y="5998528"/>
                  <a:pt x="9722260" y="5998528"/>
                </a:cubicBezTo>
                <a:cubicBezTo>
                  <a:pt x="9727138" y="5998528"/>
                  <a:pt x="9731354" y="6000255"/>
                  <a:pt x="9734910" y="6003710"/>
                </a:cubicBezTo>
                <a:cubicBezTo>
                  <a:pt x="9738466" y="6007164"/>
                  <a:pt x="9740346" y="6011533"/>
                  <a:pt x="9740548" y="6016816"/>
                </a:cubicBezTo>
                <a:lnTo>
                  <a:pt x="9805166" y="6008587"/>
                </a:lnTo>
                <a:cubicBezTo>
                  <a:pt x="9805776" y="5987860"/>
                  <a:pt x="9799324" y="5971858"/>
                  <a:pt x="9785812" y="5960581"/>
                </a:cubicBezTo>
                <a:cubicBezTo>
                  <a:pt x="9772299" y="5949303"/>
                  <a:pt x="9753452" y="5943664"/>
                  <a:pt x="9729270" y="5943664"/>
                </a:cubicBezTo>
                <a:close/>
                <a:moveTo>
                  <a:pt x="9349185" y="5943664"/>
                </a:moveTo>
                <a:cubicBezTo>
                  <a:pt x="9331507" y="5943664"/>
                  <a:pt x="9315302" y="5946966"/>
                  <a:pt x="9300570" y="5953570"/>
                </a:cubicBezTo>
                <a:cubicBezTo>
                  <a:pt x="9285838" y="5960174"/>
                  <a:pt x="9273748" y="5969725"/>
                  <a:pt x="9264298" y="5982221"/>
                </a:cubicBezTo>
                <a:cubicBezTo>
                  <a:pt x="9254850" y="5994718"/>
                  <a:pt x="9249008" y="6009298"/>
                  <a:pt x="9246773" y="6025960"/>
                </a:cubicBezTo>
                <a:cubicBezTo>
                  <a:pt x="9246163" y="6030837"/>
                  <a:pt x="9245858" y="6035511"/>
                  <a:pt x="9245858" y="6039981"/>
                </a:cubicBezTo>
                <a:cubicBezTo>
                  <a:pt x="9245858" y="6061114"/>
                  <a:pt x="9252970" y="6077776"/>
                  <a:pt x="9267194" y="6089968"/>
                </a:cubicBezTo>
                <a:cubicBezTo>
                  <a:pt x="9281418" y="6102160"/>
                  <a:pt x="9300620" y="6108256"/>
                  <a:pt x="9324801" y="6108256"/>
                </a:cubicBezTo>
                <a:cubicBezTo>
                  <a:pt x="9346137" y="6108256"/>
                  <a:pt x="9365086" y="6103684"/>
                  <a:pt x="9381646" y="6094540"/>
                </a:cubicBezTo>
                <a:cubicBezTo>
                  <a:pt x="9398207" y="6085396"/>
                  <a:pt x="9409028" y="6073204"/>
                  <a:pt x="9414108" y="6057964"/>
                </a:cubicBezTo>
                <a:lnTo>
                  <a:pt x="9354976" y="6050344"/>
                </a:lnTo>
                <a:cubicBezTo>
                  <a:pt x="9351116" y="6058472"/>
                  <a:pt x="9344512" y="6062536"/>
                  <a:pt x="9335164" y="6062536"/>
                </a:cubicBezTo>
                <a:cubicBezTo>
                  <a:pt x="9324395" y="6062536"/>
                  <a:pt x="9317893" y="6056440"/>
                  <a:pt x="9315658" y="6044248"/>
                </a:cubicBezTo>
                <a:lnTo>
                  <a:pt x="9421424" y="6044248"/>
                </a:lnTo>
                <a:cubicBezTo>
                  <a:pt x="9421830" y="6043029"/>
                  <a:pt x="9422439" y="6040235"/>
                  <a:pt x="9423252" y="6035866"/>
                </a:cubicBezTo>
                <a:cubicBezTo>
                  <a:pt x="9424065" y="6031497"/>
                  <a:pt x="9424572" y="6028500"/>
                  <a:pt x="9424776" y="6026875"/>
                </a:cubicBezTo>
                <a:cubicBezTo>
                  <a:pt x="9425385" y="6021591"/>
                  <a:pt x="9425690" y="6016715"/>
                  <a:pt x="9425690" y="6012244"/>
                </a:cubicBezTo>
                <a:cubicBezTo>
                  <a:pt x="9425690" y="5990705"/>
                  <a:pt x="9418934" y="5973890"/>
                  <a:pt x="9405420" y="5961800"/>
                </a:cubicBezTo>
                <a:cubicBezTo>
                  <a:pt x="9391908" y="5949709"/>
                  <a:pt x="9373163" y="5943664"/>
                  <a:pt x="9349185" y="5943664"/>
                </a:cubicBezTo>
                <a:close/>
                <a:moveTo>
                  <a:pt x="8742481" y="5940616"/>
                </a:moveTo>
                <a:lnTo>
                  <a:pt x="8763817" y="5940616"/>
                </a:lnTo>
                <a:lnTo>
                  <a:pt x="8756807" y="5989384"/>
                </a:lnTo>
                <a:lnTo>
                  <a:pt x="8735776" y="5989384"/>
                </a:lnTo>
                <a:cubicBezTo>
                  <a:pt x="8728054" y="5989384"/>
                  <a:pt x="8721602" y="5987505"/>
                  <a:pt x="8716420" y="5983745"/>
                </a:cubicBezTo>
                <a:cubicBezTo>
                  <a:pt x="8711240" y="5979986"/>
                  <a:pt x="8708648" y="5974855"/>
                  <a:pt x="8708648" y="5968353"/>
                </a:cubicBezTo>
                <a:cubicBezTo>
                  <a:pt x="8708648" y="5959819"/>
                  <a:pt x="8712001" y="5953062"/>
                  <a:pt x="8718707" y="5948084"/>
                </a:cubicBezTo>
                <a:cubicBezTo>
                  <a:pt x="8725412" y="5943105"/>
                  <a:pt x="8733338" y="5940616"/>
                  <a:pt x="8742481" y="5940616"/>
                </a:cubicBezTo>
                <a:close/>
                <a:moveTo>
                  <a:pt x="8734251" y="5885752"/>
                </a:moveTo>
                <a:cubicBezTo>
                  <a:pt x="8715964" y="5885752"/>
                  <a:pt x="8699352" y="5889003"/>
                  <a:pt x="8684416" y="5895506"/>
                </a:cubicBezTo>
                <a:cubicBezTo>
                  <a:pt x="8669482" y="5902008"/>
                  <a:pt x="8657340" y="5911152"/>
                  <a:pt x="8647993" y="5922938"/>
                </a:cubicBezTo>
                <a:cubicBezTo>
                  <a:pt x="8638646" y="5934723"/>
                  <a:pt x="8632854" y="5948338"/>
                  <a:pt x="8630619" y="5963781"/>
                </a:cubicBezTo>
                <a:cubicBezTo>
                  <a:pt x="8630010" y="5967642"/>
                  <a:pt x="8629706" y="5971503"/>
                  <a:pt x="8629706" y="5975363"/>
                </a:cubicBezTo>
                <a:cubicBezTo>
                  <a:pt x="8629706" y="5989587"/>
                  <a:pt x="8633362" y="6001576"/>
                  <a:pt x="8640678" y="6011330"/>
                </a:cubicBezTo>
                <a:cubicBezTo>
                  <a:pt x="8647993" y="6021083"/>
                  <a:pt x="8657848" y="6027687"/>
                  <a:pt x="8670244" y="6031142"/>
                </a:cubicBezTo>
                <a:lnTo>
                  <a:pt x="8672072" y="6031751"/>
                </a:lnTo>
                <a:lnTo>
                  <a:pt x="8603492" y="6105208"/>
                </a:lnTo>
                <a:lnTo>
                  <a:pt x="8689446" y="6105208"/>
                </a:lnTo>
                <a:lnTo>
                  <a:pt x="8744006" y="6038152"/>
                </a:lnTo>
                <a:lnTo>
                  <a:pt x="8750101" y="6038152"/>
                </a:lnTo>
                <a:lnTo>
                  <a:pt x="8740652" y="6105208"/>
                </a:lnTo>
                <a:lnTo>
                  <a:pt x="8818986" y="6105208"/>
                </a:lnTo>
                <a:lnTo>
                  <a:pt x="8849771" y="5885752"/>
                </a:lnTo>
                <a:close/>
                <a:moveTo>
                  <a:pt x="11050046" y="5882704"/>
                </a:moveTo>
                <a:cubicBezTo>
                  <a:pt x="11031351" y="5882704"/>
                  <a:pt x="11014180" y="5886616"/>
                  <a:pt x="10998534" y="5894439"/>
                </a:cubicBezTo>
                <a:cubicBezTo>
                  <a:pt x="10982888" y="5902262"/>
                  <a:pt x="10970188" y="5913133"/>
                  <a:pt x="10960434" y="5927053"/>
                </a:cubicBezTo>
                <a:cubicBezTo>
                  <a:pt x="10950681" y="5940972"/>
                  <a:pt x="10945092" y="5956669"/>
                  <a:pt x="10943670" y="5974144"/>
                </a:cubicBezTo>
                <a:lnTo>
                  <a:pt x="11010726" y="5974144"/>
                </a:lnTo>
                <a:cubicBezTo>
                  <a:pt x="11012149" y="5964187"/>
                  <a:pt x="11015502" y="5956618"/>
                  <a:pt x="11020785" y="5951437"/>
                </a:cubicBezTo>
                <a:cubicBezTo>
                  <a:pt x="11026068" y="5946255"/>
                  <a:pt x="11032368" y="5943664"/>
                  <a:pt x="11039682" y="5943664"/>
                </a:cubicBezTo>
                <a:cubicBezTo>
                  <a:pt x="11044966" y="5943664"/>
                  <a:pt x="11049132" y="5945036"/>
                  <a:pt x="11052179" y="5947779"/>
                </a:cubicBezTo>
                <a:cubicBezTo>
                  <a:pt x="11055227" y="5950522"/>
                  <a:pt x="11056752" y="5954129"/>
                  <a:pt x="11056752" y="5958599"/>
                </a:cubicBezTo>
                <a:cubicBezTo>
                  <a:pt x="11056752" y="5963883"/>
                  <a:pt x="11054872" y="5968556"/>
                  <a:pt x="11051112" y="5972620"/>
                </a:cubicBezTo>
                <a:cubicBezTo>
                  <a:pt x="11047353" y="5976684"/>
                  <a:pt x="11040596" y="5982272"/>
                  <a:pt x="11030843" y="5989384"/>
                </a:cubicBezTo>
                <a:lnTo>
                  <a:pt x="10930564" y="6059488"/>
                </a:lnTo>
                <a:lnTo>
                  <a:pt x="10924163" y="6105208"/>
                </a:lnTo>
                <a:lnTo>
                  <a:pt x="11099423" y="6105208"/>
                </a:lnTo>
                <a:lnTo>
                  <a:pt x="11107348" y="6050344"/>
                </a:lnTo>
                <a:lnTo>
                  <a:pt x="11032062" y="6050344"/>
                </a:lnTo>
                <a:lnTo>
                  <a:pt x="11032672" y="6047296"/>
                </a:lnTo>
                <a:lnTo>
                  <a:pt x="11079002" y="6017121"/>
                </a:lnTo>
                <a:cubicBezTo>
                  <a:pt x="11093835" y="6007571"/>
                  <a:pt x="11105672" y="5996953"/>
                  <a:pt x="11114510" y="5985269"/>
                </a:cubicBezTo>
                <a:cubicBezTo>
                  <a:pt x="11123350" y="5973585"/>
                  <a:pt x="11127770" y="5960123"/>
                  <a:pt x="11127770" y="5944883"/>
                </a:cubicBezTo>
                <a:cubicBezTo>
                  <a:pt x="11127770" y="5932691"/>
                  <a:pt x="11124518" y="5921922"/>
                  <a:pt x="11118016" y="5912575"/>
                </a:cubicBezTo>
                <a:cubicBezTo>
                  <a:pt x="11111514" y="5903227"/>
                  <a:pt x="11102370" y="5895912"/>
                  <a:pt x="11090584" y="5890629"/>
                </a:cubicBezTo>
                <a:cubicBezTo>
                  <a:pt x="11078798" y="5885346"/>
                  <a:pt x="11065286" y="5882704"/>
                  <a:pt x="11050046" y="5882704"/>
                </a:cubicBezTo>
                <a:close/>
                <a:moveTo>
                  <a:pt x="10716900" y="5876608"/>
                </a:moveTo>
                <a:cubicBezTo>
                  <a:pt x="10716492" y="5879859"/>
                  <a:pt x="10716290" y="5882298"/>
                  <a:pt x="10716290" y="5883923"/>
                </a:cubicBezTo>
                <a:cubicBezTo>
                  <a:pt x="10716290" y="5896319"/>
                  <a:pt x="10721116" y="5906326"/>
                  <a:pt x="10730768" y="5913946"/>
                </a:cubicBezTo>
                <a:cubicBezTo>
                  <a:pt x="10740420" y="5921566"/>
                  <a:pt x="10753272" y="5925376"/>
                  <a:pt x="10769324" y="5925376"/>
                </a:cubicBezTo>
                <a:cubicBezTo>
                  <a:pt x="10780907" y="5925376"/>
                  <a:pt x="10791677" y="5923293"/>
                  <a:pt x="10801634" y="5919128"/>
                </a:cubicBezTo>
                <a:cubicBezTo>
                  <a:pt x="10811590" y="5914962"/>
                  <a:pt x="10819770" y="5909171"/>
                  <a:pt x="10826170" y="5901754"/>
                </a:cubicBezTo>
                <a:cubicBezTo>
                  <a:pt x="10832571" y="5894337"/>
                  <a:pt x="10836482" y="5885955"/>
                  <a:pt x="10837905" y="5876608"/>
                </a:cubicBezTo>
                <a:lnTo>
                  <a:pt x="10798586" y="5876608"/>
                </a:lnTo>
                <a:cubicBezTo>
                  <a:pt x="10797163" y="5882501"/>
                  <a:pt x="10794268" y="5887022"/>
                  <a:pt x="10789899" y="5890172"/>
                </a:cubicBezTo>
                <a:cubicBezTo>
                  <a:pt x="10785530" y="5893321"/>
                  <a:pt x="10779891" y="5894896"/>
                  <a:pt x="10772982" y="5894896"/>
                </a:cubicBezTo>
                <a:cubicBezTo>
                  <a:pt x="10761400" y="5894896"/>
                  <a:pt x="10755608" y="5890527"/>
                  <a:pt x="10755608" y="5881790"/>
                </a:cubicBezTo>
                <a:cubicBezTo>
                  <a:pt x="10755608" y="5880774"/>
                  <a:pt x="10755812" y="5879047"/>
                  <a:pt x="10756218" y="5876608"/>
                </a:cubicBezTo>
                <a:close/>
                <a:moveTo>
                  <a:pt x="10475269" y="5587048"/>
                </a:moveTo>
                <a:lnTo>
                  <a:pt x="10491118" y="5587048"/>
                </a:lnTo>
                <a:cubicBezTo>
                  <a:pt x="10494573" y="5587048"/>
                  <a:pt x="10497265" y="5587810"/>
                  <a:pt x="10499196" y="5589334"/>
                </a:cubicBezTo>
                <a:cubicBezTo>
                  <a:pt x="10501126" y="5590858"/>
                  <a:pt x="10502092" y="5593043"/>
                  <a:pt x="10502092" y="5595887"/>
                </a:cubicBezTo>
                <a:cubicBezTo>
                  <a:pt x="10502092" y="5599748"/>
                  <a:pt x="10500822" y="5602796"/>
                  <a:pt x="10498282" y="5605031"/>
                </a:cubicBezTo>
                <a:cubicBezTo>
                  <a:pt x="10495742" y="5607267"/>
                  <a:pt x="10492338" y="5608384"/>
                  <a:pt x="10488070" y="5608384"/>
                </a:cubicBezTo>
                <a:lnTo>
                  <a:pt x="10472220" y="5608384"/>
                </a:lnTo>
                <a:close/>
                <a:moveTo>
                  <a:pt x="11058504" y="5582476"/>
                </a:moveTo>
                <a:lnTo>
                  <a:pt x="11057589" y="5590096"/>
                </a:lnTo>
                <a:cubicBezTo>
                  <a:pt x="11056776" y="5596395"/>
                  <a:pt x="11054236" y="5601526"/>
                  <a:pt x="11049969" y="5605489"/>
                </a:cubicBezTo>
                <a:cubicBezTo>
                  <a:pt x="11045702" y="5609451"/>
                  <a:pt x="11040826" y="5611432"/>
                  <a:pt x="11035338" y="5611432"/>
                </a:cubicBezTo>
                <a:cubicBezTo>
                  <a:pt x="11031478" y="5611432"/>
                  <a:pt x="11028430" y="5610467"/>
                  <a:pt x="11026195" y="5608537"/>
                </a:cubicBezTo>
                <a:cubicBezTo>
                  <a:pt x="11023960" y="5606606"/>
                  <a:pt x="11022842" y="5604015"/>
                  <a:pt x="11022842" y="5600764"/>
                </a:cubicBezTo>
                <a:cubicBezTo>
                  <a:pt x="11022842" y="5596497"/>
                  <a:pt x="11024214" y="5593144"/>
                  <a:pt x="11026956" y="5590706"/>
                </a:cubicBezTo>
                <a:cubicBezTo>
                  <a:pt x="11029700" y="5588267"/>
                  <a:pt x="11034018" y="5586540"/>
                  <a:pt x="11039911" y="5585524"/>
                </a:cubicBezTo>
                <a:close/>
                <a:moveTo>
                  <a:pt x="7946191" y="5575771"/>
                </a:moveTo>
                <a:lnTo>
                  <a:pt x="7958993" y="5575771"/>
                </a:lnTo>
                <a:cubicBezTo>
                  <a:pt x="7966105" y="5575771"/>
                  <a:pt x="7969661" y="5578819"/>
                  <a:pt x="7969661" y="5584915"/>
                </a:cubicBezTo>
                <a:cubicBezTo>
                  <a:pt x="7969661" y="5588369"/>
                  <a:pt x="7968391" y="5591265"/>
                  <a:pt x="7965851" y="5593601"/>
                </a:cubicBezTo>
                <a:cubicBezTo>
                  <a:pt x="7963311" y="5595938"/>
                  <a:pt x="7960009" y="5597107"/>
                  <a:pt x="7955945" y="5597107"/>
                </a:cubicBezTo>
                <a:lnTo>
                  <a:pt x="7943143" y="5597107"/>
                </a:lnTo>
                <a:close/>
                <a:moveTo>
                  <a:pt x="7734965" y="5559616"/>
                </a:moveTo>
                <a:lnTo>
                  <a:pt x="7765140" y="5559616"/>
                </a:lnTo>
                <a:cubicBezTo>
                  <a:pt x="7770830" y="5559616"/>
                  <a:pt x="7775402" y="5560988"/>
                  <a:pt x="7778856" y="5563731"/>
                </a:cubicBezTo>
                <a:cubicBezTo>
                  <a:pt x="7782310" y="5566474"/>
                  <a:pt x="7784038" y="5570081"/>
                  <a:pt x="7784038" y="5574551"/>
                </a:cubicBezTo>
                <a:cubicBezTo>
                  <a:pt x="7784038" y="5579835"/>
                  <a:pt x="7781752" y="5584254"/>
                  <a:pt x="7777180" y="5587810"/>
                </a:cubicBezTo>
                <a:cubicBezTo>
                  <a:pt x="7772608" y="5591366"/>
                  <a:pt x="7767070" y="5593144"/>
                  <a:pt x="7760568" y="5593144"/>
                </a:cubicBezTo>
                <a:lnTo>
                  <a:pt x="7730393" y="5593144"/>
                </a:lnTo>
                <a:close/>
                <a:moveTo>
                  <a:pt x="10311896" y="5544376"/>
                </a:moveTo>
                <a:cubicBezTo>
                  <a:pt x="10317586" y="5544376"/>
                  <a:pt x="10322006" y="5546154"/>
                  <a:pt x="10325154" y="5549710"/>
                </a:cubicBezTo>
                <a:cubicBezTo>
                  <a:pt x="10328304" y="5553266"/>
                  <a:pt x="10329880" y="5557991"/>
                  <a:pt x="10329880" y="5563883"/>
                </a:cubicBezTo>
                <a:cubicBezTo>
                  <a:pt x="10329880" y="5572418"/>
                  <a:pt x="10327542" y="5579428"/>
                  <a:pt x="10322869" y="5584915"/>
                </a:cubicBezTo>
                <a:cubicBezTo>
                  <a:pt x="10318196" y="5590401"/>
                  <a:pt x="10312302" y="5593144"/>
                  <a:pt x="10305190" y="5593144"/>
                </a:cubicBezTo>
                <a:cubicBezTo>
                  <a:pt x="10299501" y="5593144"/>
                  <a:pt x="10295081" y="5591366"/>
                  <a:pt x="10291932" y="5587810"/>
                </a:cubicBezTo>
                <a:cubicBezTo>
                  <a:pt x="10288782" y="5584254"/>
                  <a:pt x="10287207" y="5579530"/>
                  <a:pt x="10287207" y="5573637"/>
                </a:cubicBezTo>
                <a:cubicBezTo>
                  <a:pt x="10287207" y="5565103"/>
                  <a:pt x="10289544" y="5558092"/>
                  <a:pt x="10294218" y="5552606"/>
                </a:cubicBezTo>
                <a:cubicBezTo>
                  <a:pt x="10298891" y="5547119"/>
                  <a:pt x="10304784" y="5544376"/>
                  <a:pt x="10311896" y="5544376"/>
                </a:cubicBezTo>
                <a:close/>
                <a:moveTo>
                  <a:pt x="9921371" y="5544376"/>
                </a:moveTo>
                <a:cubicBezTo>
                  <a:pt x="9927061" y="5544376"/>
                  <a:pt x="9931480" y="5546154"/>
                  <a:pt x="9934630" y="5549710"/>
                </a:cubicBezTo>
                <a:cubicBezTo>
                  <a:pt x="9937780" y="5553266"/>
                  <a:pt x="9939354" y="5557991"/>
                  <a:pt x="9939354" y="5563883"/>
                </a:cubicBezTo>
                <a:cubicBezTo>
                  <a:pt x="9939354" y="5572418"/>
                  <a:pt x="9937018" y="5579428"/>
                  <a:pt x="9932344" y="5584915"/>
                </a:cubicBezTo>
                <a:cubicBezTo>
                  <a:pt x="9927670" y="5590401"/>
                  <a:pt x="9921778" y="5593144"/>
                  <a:pt x="9914666" y="5593144"/>
                </a:cubicBezTo>
                <a:cubicBezTo>
                  <a:pt x="9908976" y="5593144"/>
                  <a:pt x="9904556" y="5591366"/>
                  <a:pt x="9901406" y="5587810"/>
                </a:cubicBezTo>
                <a:cubicBezTo>
                  <a:pt x="9898257" y="5584254"/>
                  <a:pt x="9896682" y="5579530"/>
                  <a:pt x="9896682" y="5573637"/>
                </a:cubicBezTo>
                <a:cubicBezTo>
                  <a:pt x="9896682" y="5565103"/>
                  <a:pt x="9899019" y="5558092"/>
                  <a:pt x="9903692" y="5552606"/>
                </a:cubicBezTo>
                <a:cubicBezTo>
                  <a:pt x="9908366" y="5547119"/>
                  <a:pt x="9914259" y="5544376"/>
                  <a:pt x="9921371" y="5544376"/>
                </a:cubicBezTo>
                <a:close/>
                <a:moveTo>
                  <a:pt x="9733920" y="5544376"/>
                </a:moveTo>
                <a:cubicBezTo>
                  <a:pt x="9739406" y="5544376"/>
                  <a:pt x="9743774" y="5546205"/>
                  <a:pt x="9747026" y="5549863"/>
                </a:cubicBezTo>
                <a:cubicBezTo>
                  <a:pt x="9750277" y="5553520"/>
                  <a:pt x="9751902" y="5558295"/>
                  <a:pt x="9751902" y="5564188"/>
                </a:cubicBezTo>
                <a:cubicBezTo>
                  <a:pt x="9751902" y="5572316"/>
                  <a:pt x="9749464" y="5579174"/>
                  <a:pt x="9744588" y="5584762"/>
                </a:cubicBezTo>
                <a:cubicBezTo>
                  <a:pt x="9739710" y="5590350"/>
                  <a:pt x="9733920" y="5593144"/>
                  <a:pt x="9727214" y="5593144"/>
                </a:cubicBezTo>
                <a:cubicBezTo>
                  <a:pt x="9721728" y="5593144"/>
                  <a:pt x="9717308" y="5591315"/>
                  <a:pt x="9713955" y="5587658"/>
                </a:cubicBezTo>
                <a:cubicBezTo>
                  <a:pt x="9710602" y="5584000"/>
                  <a:pt x="9708926" y="5579123"/>
                  <a:pt x="9708926" y="5573027"/>
                </a:cubicBezTo>
                <a:cubicBezTo>
                  <a:pt x="9708926" y="5564899"/>
                  <a:pt x="9711364" y="5558092"/>
                  <a:pt x="9716240" y="5552606"/>
                </a:cubicBezTo>
                <a:cubicBezTo>
                  <a:pt x="9721118" y="5547119"/>
                  <a:pt x="9727010" y="5544376"/>
                  <a:pt x="9733920" y="5544376"/>
                </a:cubicBezTo>
                <a:close/>
                <a:moveTo>
                  <a:pt x="8406896" y="5544376"/>
                </a:moveTo>
                <a:cubicBezTo>
                  <a:pt x="8412586" y="5544376"/>
                  <a:pt x="8417006" y="5546154"/>
                  <a:pt x="8420156" y="5549710"/>
                </a:cubicBezTo>
                <a:cubicBezTo>
                  <a:pt x="8423304" y="5553266"/>
                  <a:pt x="8424880" y="5557991"/>
                  <a:pt x="8424880" y="5563883"/>
                </a:cubicBezTo>
                <a:cubicBezTo>
                  <a:pt x="8424880" y="5572418"/>
                  <a:pt x="8422543" y="5579428"/>
                  <a:pt x="8417869" y="5584915"/>
                </a:cubicBezTo>
                <a:cubicBezTo>
                  <a:pt x="8413196" y="5590401"/>
                  <a:pt x="8407302" y="5593144"/>
                  <a:pt x="8400191" y="5593144"/>
                </a:cubicBezTo>
                <a:cubicBezTo>
                  <a:pt x="8394501" y="5593144"/>
                  <a:pt x="8390082" y="5591366"/>
                  <a:pt x="8386932" y="5587810"/>
                </a:cubicBezTo>
                <a:cubicBezTo>
                  <a:pt x="8383783" y="5584254"/>
                  <a:pt x="8382208" y="5579530"/>
                  <a:pt x="8382208" y="5573637"/>
                </a:cubicBezTo>
                <a:cubicBezTo>
                  <a:pt x="8382208" y="5565103"/>
                  <a:pt x="8384544" y="5558092"/>
                  <a:pt x="8389218" y="5552606"/>
                </a:cubicBezTo>
                <a:cubicBezTo>
                  <a:pt x="8393891" y="5547119"/>
                  <a:pt x="8399784" y="5544376"/>
                  <a:pt x="8406896" y="5544376"/>
                </a:cubicBezTo>
                <a:close/>
                <a:moveTo>
                  <a:pt x="10483498" y="5529136"/>
                </a:moveTo>
                <a:lnTo>
                  <a:pt x="10499044" y="5529136"/>
                </a:lnTo>
                <a:cubicBezTo>
                  <a:pt x="10502701" y="5529136"/>
                  <a:pt x="10505495" y="5529949"/>
                  <a:pt x="10507426" y="5531575"/>
                </a:cubicBezTo>
                <a:cubicBezTo>
                  <a:pt x="10509356" y="5533200"/>
                  <a:pt x="10510320" y="5535435"/>
                  <a:pt x="10510320" y="5538280"/>
                </a:cubicBezTo>
                <a:cubicBezTo>
                  <a:pt x="10510320" y="5541735"/>
                  <a:pt x="10509000" y="5544630"/>
                  <a:pt x="10506359" y="5546967"/>
                </a:cubicBezTo>
                <a:cubicBezTo>
                  <a:pt x="10503717" y="5549304"/>
                  <a:pt x="10500262" y="5550472"/>
                  <a:pt x="10495996" y="5550472"/>
                </a:cubicBezTo>
                <a:lnTo>
                  <a:pt x="10480450" y="5550472"/>
                </a:lnTo>
                <a:close/>
                <a:moveTo>
                  <a:pt x="9534351" y="5501704"/>
                </a:moveTo>
                <a:cubicBezTo>
                  <a:pt x="9540854" y="5501704"/>
                  <a:pt x="9546239" y="5504295"/>
                  <a:pt x="9550506" y="5509477"/>
                </a:cubicBezTo>
                <a:cubicBezTo>
                  <a:pt x="9554774" y="5514658"/>
                  <a:pt x="9556907" y="5521618"/>
                  <a:pt x="9556907" y="5530355"/>
                </a:cubicBezTo>
                <a:cubicBezTo>
                  <a:pt x="9556907" y="5531778"/>
                  <a:pt x="9556704" y="5534318"/>
                  <a:pt x="9556297" y="5537975"/>
                </a:cubicBezTo>
                <a:cubicBezTo>
                  <a:pt x="9554672" y="5549355"/>
                  <a:pt x="9550862" y="5558346"/>
                  <a:pt x="9544867" y="5564950"/>
                </a:cubicBezTo>
                <a:cubicBezTo>
                  <a:pt x="9538873" y="5571554"/>
                  <a:pt x="9531913" y="5574856"/>
                  <a:pt x="9523988" y="5574856"/>
                </a:cubicBezTo>
                <a:close/>
                <a:moveTo>
                  <a:pt x="9455713" y="5501704"/>
                </a:moveTo>
                <a:lnTo>
                  <a:pt x="9445654" y="5574856"/>
                </a:lnTo>
                <a:cubicBezTo>
                  <a:pt x="9438746" y="5574856"/>
                  <a:pt x="9433208" y="5572316"/>
                  <a:pt x="9429043" y="5567236"/>
                </a:cubicBezTo>
                <a:cubicBezTo>
                  <a:pt x="9424878" y="5562156"/>
                  <a:pt x="9422794" y="5555146"/>
                  <a:pt x="9422794" y="5546205"/>
                </a:cubicBezTo>
                <a:cubicBezTo>
                  <a:pt x="9422794" y="5544579"/>
                  <a:pt x="9422998" y="5541938"/>
                  <a:pt x="9423404" y="5538280"/>
                </a:cubicBezTo>
                <a:cubicBezTo>
                  <a:pt x="9425030" y="5526901"/>
                  <a:pt x="9428891" y="5517960"/>
                  <a:pt x="9434986" y="5511458"/>
                </a:cubicBezTo>
                <a:cubicBezTo>
                  <a:pt x="9441082" y="5504955"/>
                  <a:pt x="9447992" y="5501704"/>
                  <a:pt x="9455713" y="5501704"/>
                </a:cubicBezTo>
                <a:close/>
                <a:moveTo>
                  <a:pt x="8720612" y="5489817"/>
                </a:moveTo>
                <a:lnTo>
                  <a:pt x="8698362" y="5648008"/>
                </a:lnTo>
                <a:lnTo>
                  <a:pt x="8767856" y="5648008"/>
                </a:lnTo>
                <a:lnTo>
                  <a:pt x="8775171" y="5596192"/>
                </a:lnTo>
                <a:lnTo>
                  <a:pt x="8802298" y="5596192"/>
                </a:lnTo>
                <a:lnTo>
                  <a:pt x="8794983" y="5648008"/>
                </a:lnTo>
                <a:lnTo>
                  <a:pt x="8864477" y="5648008"/>
                </a:lnTo>
                <a:lnTo>
                  <a:pt x="8886728" y="5489817"/>
                </a:lnTo>
                <a:lnTo>
                  <a:pt x="8817234" y="5489817"/>
                </a:lnTo>
                <a:lnTo>
                  <a:pt x="8809918" y="5541328"/>
                </a:lnTo>
                <a:lnTo>
                  <a:pt x="8782790" y="5541328"/>
                </a:lnTo>
                <a:lnTo>
                  <a:pt x="8790106" y="5489817"/>
                </a:lnTo>
                <a:close/>
                <a:moveTo>
                  <a:pt x="8059272" y="5489817"/>
                </a:moveTo>
                <a:lnTo>
                  <a:pt x="8037022" y="5648008"/>
                </a:lnTo>
                <a:lnTo>
                  <a:pt x="8106211" y="5648008"/>
                </a:lnTo>
                <a:lnTo>
                  <a:pt x="8128462" y="5489817"/>
                </a:lnTo>
                <a:close/>
                <a:moveTo>
                  <a:pt x="11730511" y="5489512"/>
                </a:moveTo>
                <a:lnTo>
                  <a:pt x="11708261" y="5648008"/>
                </a:lnTo>
                <a:lnTo>
                  <a:pt x="11777756" y="5648008"/>
                </a:lnTo>
                <a:lnTo>
                  <a:pt x="11788424" y="5572418"/>
                </a:lnTo>
                <a:lnTo>
                  <a:pt x="11791472" y="5572418"/>
                </a:lnTo>
                <a:lnTo>
                  <a:pt x="11804882" y="5648008"/>
                </a:lnTo>
                <a:lnTo>
                  <a:pt x="11849688" y="5648008"/>
                </a:lnTo>
                <a:lnTo>
                  <a:pt x="11884740" y="5572113"/>
                </a:lnTo>
                <a:lnTo>
                  <a:pt x="11887788" y="5572113"/>
                </a:lnTo>
                <a:lnTo>
                  <a:pt x="11877120" y="5648008"/>
                </a:lnTo>
                <a:lnTo>
                  <a:pt x="11946310" y="5648008"/>
                </a:lnTo>
                <a:lnTo>
                  <a:pt x="11968560" y="5489512"/>
                </a:lnTo>
                <a:lnTo>
                  <a:pt x="11882911" y="5489512"/>
                </a:lnTo>
                <a:lnTo>
                  <a:pt x="11837496" y="5586134"/>
                </a:lnTo>
                <a:lnTo>
                  <a:pt x="11834448" y="5586134"/>
                </a:lnTo>
                <a:lnTo>
                  <a:pt x="11816160" y="5489512"/>
                </a:lnTo>
                <a:close/>
                <a:moveTo>
                  <a:pt x="11540011" y="5489512"/>
                </a:moveTo>
                <a:lnTo>
                  <a:pt x="11517761" y="5648008"/>
                </a:lnTo>
                <a:lnTo>
                  <a:pt x="11587256" y="5648008"/>
                </a:lnTo>
                <a:lnTo>
                  <a:pt x="11629623" y="5581257"/>
                </a:lnTo>
                <a:lnTo>
                  <a:pt x="11632671" y="5581257"/>
                </a:lnTo>
                <a:lnTo>
                  <a:pt x="11623527" y="5648008"/>
                </a:lnTo>
                <a:lnTo>
                  <a:pt x="11692717" y="5648008"/>
                </a:lnTo>
                <a:lnTo>
                  <a:pt x="11714967" y="5489512"/>
                </a:lnTo>
                <a:lnTo>
                  <a:pt x="11646082" y="5489512"/>
                </a:lnTo>
                <a:lnTo>
                  <a:pt x="11602801" y="5557483"/>
                </a:lnTo>
                <a:lnTo>
                  <a:pt x="11600057" y="5557483"/>
                </a:lnTo>
                <a:lnTo>
                  <a:pt x="11609506" y="5489512"/>
                </a:lnTo>
                <a:close/>
                <a:moveTo>
                  <a:pt x="11159012" y="5489512"/>
                </a:moveTo>
                <a:lnTo>
                  <a:pt x="11136761" y="5648008"/>
                </a:lnTo>
                <a:lnTo>
                  <a:pt x="11206256" y="5648008"/>
                </a:lnTo>
                <a:lnTo>
                  <a:pt x="11214486" y="5588267"/>
                </a:lnTo>
                <a:lnTo>
                  <a:pt x="11217534" y="5588267"/>
                </a:lnTo>
                <a:lnTo>
                  <a:pt x="11239478" y="5648008"/>
                </a:lnTo>
                <a:lnTo>
                  <a:pt x="11319641" y="5648008"/>
                </a:lnTo>
                <a:lnTo>
                  <a:pt x="11280018" y="5565712"/>
                </a:lnTo>
                <a:lnTo>
                  <a:pt x="11341282" y="5489512"/>
                </a:lnTo>
                <a:lnTo>
                  <a:pt x="11261729" y="5489512"/>
                </a:lnTo>
                <a:lnTo>
                  <a:pt x="11223934" y="5543462"/>
                </a:lnTo>
                <a:lnTo>
                  <a:pt x="11220886" y="5543462"/>
                </a:lnTo>
                <a:lnTo>
                  <a:pt x="11228506" y="5489512"/>
                </a:lnTo>
                <a:close/>
                <a:moveTo>
                  <a:pt x="10425586" y="5489512"/>
                </a:moveTo>
                <a:lnTo>
                  <a:pt x="10403336" y="5648008"/>
                </a:lnTo>
                <a:lnTo>
                  <a:pt x="10503310" y="5648008"/>
                </a:lnTo>
                <a:cubicBezTo>
                  <a:pt x="10522412" y="5648008"/>
                  <a:pt x="10538210" y="5644046"/>
                  <a:pt x="10550706" y="5636121"/>
                </a:cubicBezTo>
                <a:cubicBezTo>
                  <a:pt x="10563204" y="5628196"/>
                  <a:pt x="10570468" y="5617427"/>
                  <a:pt x="10572500" y="5603812"/>
                </a:cubicBezTo>
                <a:cubicBezTo>
                  <a:pt x="10572704" y="5602593"/>
                  <a:pt x="10572804" y="5600764"/>
                  <a:pt x="10572804" y="5598326"/>
                </a:cubicBezTo>
                <a:cubicBezTo>
                  <a:pt x="10572804" y="5583695"/>
                  <a:pt x="10564372" y="5573840"/>
                  <a:pt x="10547506" y="5568760"/>
                </a:cubicBezTo>
                <a:lnTo>
                  <a:pt x="10548116" y="5565712"/>
                </a:lnTo>
                <a:cubicBezTo>
                  <a:pt x="10555635" y="5563477"/>
                  <a:pt x="10562036" y="5558600"/>
                  <a:pt x="10567318" y="5551082"/>
                </a:cubicBezTo>
                <a:cubicBezTo>
                  <a:pt x="10572602" y="5543563"/>
                  <a:pt x="10575244" y="5535334"/>
                  <a:pt x="10575244" y="5526393"/>
                </a:cubicBezTo>
                <a:cubicBezTo>
                  <a:pt x="10575244" y="5515420"/>
                  <a:pt x="10570418" y="5506530"/>
                  <a:pt x="10560766" y="5499723"/>
                </a:cubicBezTo>
                <a:cubicBezTo>
                  <a:pt x="10551113" y="5492916"/>
                  <a:pt x="10537753" y="5489512"/>
                  <a:pt x="10520684" y="5489512"/>
                </a:cubicBezTo>
                <a:close/>
                <a:moveTo>
                  <a:pt x="10064627" y="5489512"/>
                </a:moveTo>
                <a:lnTo>
                  <a:pt x="10047558" y="5562055"/>
                </a:lnTo>
                <a:cubicBezTo>
                  <a:pt x="10045323" y="5572011"/>
                  <a:pt x="10042986" y="5579327"/>
                  <a:pt x="10040548" y="5584000"/>
                </a:cubicBezTo>
                <a:cubicBezTo>
                  <a:pt x="10038110" y="5588674"/>
                  <a:pt x="10034909" y="5591925"/>
                  <a:pt x="10030946" y="5593754"/>
                </a:cubicBezTo>
                <a:cubicBezTo>
                  <a:pt x="10026984" y="5595583"/>
                  <a:pt x="10021346" y="5596497"/>
                  <a:pt x="10014030" y="5596497"/>
                </a:cubicBezTo>
                <a:lnTo>
                  <a:pt x="10006716" y="5648008"/>
                </a:lnTo>
                <a:cubicBezTo>
                  <a:pt x="10010982" y="5648008"/>
                  <a:pt x="10014234" y="5648110"/>
                  <a:pt x="10016469" y="5648313"/>
                </a:cubicBezTo>
                <a:lnTo>
                  <a:pt x="10030185" y="5648618"/>
                </a:lnTo>
                <a:cubicBezTo>
                  <a:pt x="10047254" y="5648618"/>
                  <a:pt x="10062087" y="5645570"/>
                  <a:pt x="10074686" y="5639474"/>
                </a:cubicBezTo>
                <a:cubicBezTo>
                  <a:pt x="10087284" y="5633378"/>
                  <a:pt x="10095920" y="5621389"/>
                  <a:pt x="10100594" y="5603507"/>
                </a:cubicBezTo>
                <a:lnTo>
                  <a:pt x="10115834" y="5544376"/>
                </a:lnTo>
                <a:lnTo>
                  <a:pt x="10135340" y="5544376"/>
                </a:lnTo>
                <a:lnTo>
                  <a:pt x="10121015" y="5648008"/>
                </a:lnTo>
                <a:lnTo>
                  <a:pt x="10190205" y="5648008"/>
                </a:lnTo>
                <a:lnTo>
                  <a:pt x="10212455" y="5489512"/>
                </a:lnTo>
                <a:close/>
                <a:moveTo>
                  <a:pt x="9121652" y="5489512"/>
                </a:moveTo>
                <a:lnTo>
                  <a:pt x="9104584" y="5562055"/>
                </a:lnTo>
                <a:cubicBezTo>
                  <a:pt x="9102348" y="5572011"/>
                  <a:pt x="9100012" y="5579327"/>
                  <a:pt x="9097574" y="5584000"/>
                </a:cubicBezTo>
                <a:cubicBezTo>
                  <a:pt x="9095134" y="5588674"/>
                  <a:pt x="9091934" y="5591925"/>
                  <a:pt x="9087972" y="5593754"/>
                </a:cubicBezTo>
                <a:cubicBezTo>
                  <a:pt x="9084010" y="5595583"/>
                  <a:pt x="9078370" y="5596497"/>
                  <a:pt x="9071055" y="5596497"/>
                </a:cubicBezTo>
                <a:lnTo>
                  <a:pt x="9063740" y="5648008"/>
                </a:lnTo>
                <a:cubicBezTo>
                  <a:pt x="9068008" y="5648008"/>
                  <a:pt x="9071258" y="5648110"/>
                  <a:pt x="9073494" y="5648313"/>
                </a:cubicBezTo>
                <a:lnTo>
                  <a:pt x="9087210" y="5648618"/>
                </a:lnTo>
                <a:cubicBezTo>
                  <a:pt x="9104278" y="5648618"/>
                  <a:pt x="9119112" y="5645570"/>
                  <a:pt x="9131710" y="5639474"/>
                </a:cubicBezTo>
                <a:cubicBezTo>
                  <a:pt x="9144310" y="5633378"/>
                  <a:pt x="9152945" y="5621389"/>
                  <a:pt x="9157618" y="5603507"/>
                </a:cubicBezTo>
                <a:lnTo>
                  <a:pt x="9172859" y="5544376"/>
                </a:lnTo>
                <a:lnTo>
                  <a:pt x="9192366" y="5544376"/>
                </a:lnTo>
                <a:lnTo>
                  <a:pt x="9178040" y="5648008"/>
                </a:lnTo>
                <a:lnTo>
                  <a:pt x="9247230" y="5648008"/>
                </a:lnTo>
                <a:lnTo>
                  <a:pt x="9269480" y="5489512"/>
                </a:lnTo>
                <a:close/>
                <a:moveTo>
                  <a:pt x="8901587" y="5489512"/>
                </a:moveTo>
                <a:lnTo>
                  <a:pt x="8879336" y="5648008"/>
                </a:lnTo>
                <a:lnTo>
                  <a:pt x="8948830" y="5648008"/>
                </a:lnTo>
                <a:lnTo>
                  <a:pt x="8991198" y="5581257"/>
                </a:lnTo>
                <a:lnTo>
                  <a:pt x="8994246" y="5581257"/>
                </a:lnTo>
                <a:lnTo>
                  <a:pt x="8985102" y="5648008"/>
                </a:lnTo>
                <a:lnTo>
                  <a:pt x="9054292" y="5648008"/>
                </a:lnTo>
                <a:lnTo>
                  <a:pt x="9076542" y="5489512"/>
                </a:lnTo>
                <a:lnTo>
                  <a:pt x="9007657" y="5489512"/>
                </a:lnTo>
                <a:lnTo>
                  <a:pt x="8964376" y="5557483"/>
                </a:lnTo>
                <a:lnTo>
                  <a:pt x="8961632" y="5557483"/>
                </a:lnTo>
                <a:lnTo>
                  <a:pt x="8971081" y="5489512"/>
                </a:lnTo>
                <a:close/>
                <a:moveTo>
                  <a:pt x="8550152" y="5489512"/>
                </a:moveTo>
                <a:lnTo>
                  <a:pt x="8533084" y="5562055"/>
                </a:lnTo>
                <a:cubicBezTo>
                  <a:pt x="8530848" y="5572011"/>
                  <a:pt x="8528512" y="5579327"/>
                  <a:pt x="8526074" y="5584000"/>
                </a:cubicBezTo>
                <a:cubicBezTo>
                  <a:pt x="8523634" y="5588674"/>
                  <a:pt x="8520434" y="5591925"/>
                  <a:pt x="8516472" y="5593754"/>
                </a:cubicBezTo>
                <a:cubicBezTo>
                  <a:pt x="8512510" y="5595583"/>
                  <a:pt x="8506871" y="5596497"/>
                  <a:pt x="8499556" y="5596497"/>
                </a:cubicBezTo>
                <a:lnTo>
                  <a:pt x="8492240" y="5648008"/>
                </a:lnTo>
                <a:cubicBezTo>
                  <a:pt x="8496508" y="5648008"/>
                  <a:pt x="8499758" y="5648110"/>
                  <a:pt x="8501994" y="5648313"/>
                </a:cubicBezTo>
                <a:lnTo>
                  <a:pt x="8515710" y="5648618"/>
                </a:lnTo>
                <a:cubicBezTo>
                  <a:pt x="8532778" y="5648618"/>
                  <a:pt x="8547612" y="5645570"/>
                  <a:pt x="8560210" y="5639474"/>
                </a:cubicBezTo>
                <a:cubicBezTo>
                  <a:pt x="8572810" y="5633378"/>
                  <a:pt x="8581445" y="5621389"/>
                  <a:pt x="8586118" y="5603507"/>
                </a:cubicBezTo>
                <a:lnTo>
                  <a:pt x="8601359" y="5544376"/>
                </a:lnTo>
                <a:lnTo>
                  <a:pt x="8620866" y="5544376"/>
                </a:lnTo>
                <a:lnTo>
                  <a:pt x="8606540" y="5648008"/>
                </a:lnTo>
                <a:lnTo>
                  <a:pt x="8675730" y="5648008"/>
                </a:lnTo>
                <a:lnTo>
                  <a:pt x="8697980" y="5489512"/>
                </a:lnTo>
                <a:close/>
                <a:moveTo>
                  <a:pt x="8149112" y="5489512"/>
                </a:moveTo>
                <a:lnTo>
                  <a:pt x="8126861" y="5648008"/>
                </a:lnTo>
                <a:lnTo>
                  <a:pt x="8196356" y="5648008"/>
                </a:lnTo>
                <a:lnTo>
                  <a:pt x="8210986" y="5544376"/>
                </a:lnTo>
                <a:lnTo>
                  <a:pt x="8238114" y="5544376"/>
                </a:lnTo>
                <a:lnTo>
                  <a:pt x="8223483" y="5648008"/>
                </a:lnTo>
                <a:lnTo>
                  <a:pt x="8292977" y="5648008"/>
                </a:lnTo>
                <a:lnTo>
                  <a:pt x="8315228" y="5489512"/>
                </a:lnTo>
                <a:close/>
                <a:moveTo>
                  <a:pt x="7891937" y="5489512"/>
                </a:moveTo>
                <a:lnTo>
                  <a:pt x="7869686" y="5648008"/>
                </a:lnTo>
                <a:lnTo>
                  <a:pt x="7960212" y="5648008"/>
                </a:lnTo>
                <a:cubicBezTo>
                  <a:pt x="7976672" y="5648008"/>
                  <a:pt x="7990946" y="5644503"/>
                  <a:pt x="8003036" y="5637493"/>
                </a:cubicBezTo>
                <a:cubicBezTo>
                  <a:pt x="8015127" y="5630482"/>
                  <a:pt x="8024322" y="5621491"/>
                  <a:pt x="8030621" y="5610518"/>
                </a:cubicBezTo>
                <a:cubicBezTo>
                  <a:pt x="8036920" y="5599545"/>
                  <a:pt x="8040069" y="5588369"/>
                  <a:pt x="8040069" y="5576990"/>
                </a:cubicBezTo>
                <a:cubicBezTo>
                  <a:pt x="8040069" y="5567439"/>
                  <a:pt x="8037784" y="5558702"/>
                  <a:pt x="8033212" y="5550777"/>
                </a:cubicBezTo>
                <a:cubicBezTo>
                  <a:pt x="8028640" y="5542852"/>
                  <a:pt x="8021680" y="5536502"/>
                  <a:pt x="8012333" y="5531727"/>
                </a:cubicBezTo>
                <a:cubicBezTo>
                  <a:pt x="8002986" y="5526952"/>
                  <a:pt x="7991403" y="5524564"/>
                  <a:pt x="7977585" y="5524564"/>
                </a:cubicBezTo>
                <a:lnTo>
                  <a:pt x="7956555" y="5524564"/>
                </a:lnTo>
                <a:lnTo>
                  <a:pt x="7961431" y="5489512"/>
                </a:lnTo>
                <a:close/>
                <a:moveTo>
                  <a:pt x="11443771" y="5486464"/>
                </a:moveTo>
                <a:cubicBezTo>
                  <a:pt x="11416339" y="5486464"/>
                  <a:pt x="11393530" y="5493729"/>
                  <a:pt x="11375344" y="5508257"/>
                </a:cubicBezTo>
                <a:cubicBezTo>
                  <a:pt x="11357157" y="5522786"/>
                  <a:pt x="11346134" y="5542954"/>
                  <a:pt x="11342272" y="5568760"/>
                </a:cubicBezTo>
                <a:cubicBezTo>
                  <a:pt x="11341663" y="5573231"/>
                  <a:pt x="11341358" y="5577701"/>
                  <a:pt x="11341358" y="5582171"/>
                </a:cubicBezTo>
                <a:cubicBezTo>
                  <a:pt x="11341358" y="5603507"/>
                  <a:pt x="11348521" y="5620322"/>
                  <a:pt x="11362847" y="5632616"/>
                </a:cubicBezTo>
                <a:cubicBezTo>
                  <a:pt x="11377172" y="5644909"/>
                  <a:pt x="11396425" y="5651056"/>
                  <a:pt x="11420606" y="5651056"/>
                </a:cubicBezTo>
                <a:cubicBezTo>
                  <a:pt x="11444787" y="5651056"/>
                  <a:pt x="11465260" y="5645367"/>
                  <a:pt x="11482023" y="5633987"/>
                </a:cubicBezTo>
                <a:cubicBezTo>
                  <a:pt x="11498787" y="5622608"/>
                  <a:pt x="11509709" y="5606454"/>
                  <a:pt x="11514789" y="5585524"/>
                </a:cubicBezTo>
                <a:lnTo>
                  <a:pt x="11452610" y="5577904"/>
                </a:lnTo>
                <a:cubicBezTo>
                  <a:pt x="11450781" y="5583187"/>
                  <a:pt x="11447682" y="5587556"/>
                  <a:pt x="11443314" y="5591011"/>
                </a:cubicBezTo>
                <a:cubicBezTo>
                  <a:pt x="11438945" y="5594465"/>
                  <a:pt x="11434221" y="5596192"/>
                  <a:pt x="11429140" y="5596192"/>
                </a:cubicBezTo>
                <a:cubicBezTo>
                  <a:pt x="11423654" y="5596192"/>
                  <a:pt x="11419286" y="5594211"/>
                  <a:pt x="11416034" y="5590249"/>
                </a:cubicBezTo>
                <a:cubicBezTo>
                  <a:pt x="11412783" y="5586286"/>
                  <a:pt x="11411157" y="5581054"/>
                  <a:pt x="11411157" y="5574551"/>
                </a:cubicBezTo>
                <a:cubicBezTo>
                  <a:pt x="11411157" y="5565407"/>
                  <a:pt x="11413697" y="5557584"/>
                  <a:pt x="11418778" y="5551082"/>
                </a:cubicBezTo>
                <a:cubicBezTo>
                  <a:pt x="11423857" y="5544579"/>
                  <a:pt x="11429852" y="5541328"/>
                  <a:pt x="11436761" y="5541328"/>
                </a:cubicBezTo>
                <a:cubicBezTo>
                  <a:pt x="11441637" y="5541328"/>
                  <a:pt x="11445854" y="5543055"/>
                  <a:pt x="11449410" y="5546510"/>
                </a:cubicBezTo>
                <a:cubicBezTo>
                  <a:pt x="11452966" y="5549964"/>
                  <a:pt x="11454845" y="5554333"/>
                  <a:pt x="11455049" y="5559616"/>
                </a:cubicBezTo>
                <a:lnTo>
                  <a:pt x="11519666" y="5551387"/>
                </a:lnTo>
                <a:cubicBezTo>
                  <a:pt x="11520276" y="5530660"/>
                  <a:pt x="11513824" y="5514658"/>
                  <a:pt x="11500311" y="5503381"/>
                </a:cubicBezTo>
                <a:cubicBezTo>
                  <a:pt x="11486798" y="5492103"/>
                  <a:pt x="11467952" y="5486464"/>
                  <a:pt x="11443771" y="5486464"/>
                </a:cubicBezTo>
                <a:close/>
                <a:moveTo>
                  <a:pt x="11060332" y="5486464"/>
                </a:moveTo>
                <a:cubicBezTo>
                  <a:pt x="11043873" y="5486464"/>
                  <a:pt x="11029142" y="5488903"/>
                  <a:pt x="11016136" y="5493779"/>
                </a:cubicBezTo>
                <a:cubicBezTo>
                  <a:pt x="11003132" y="5498656"/>
                  <a:pt x="10992616" y="5505565"/>
                  <a:pt x="10984590" y="5514506"/>
                </a:cubicBezTo>
                <a:cubicBezTo>
                  <a:pt x="10976563" y="5523447"/>
                  <a:pt x="10971738" y="5533911"/>
                  <a:pt x="10970112" y="5545900"/>
                </a:cubicBezTo>
                <a:lnTo>
                  <a:pt x="11036558" y="5545900"/>
                </a:lnTo>
                <a:cubicBezTo>
                  <a:pt x="11037371" y="5540211"/>
                  <a:pt x="11039352" y="5535740"/>
                  <a:pt x="11042502" y="5532489"/>
                </a:cubicBezTo>
                <a:cubicBezTo>
                  <a:pt x="11045652" y="5529238"/>
                  <a:pt x="11049360" y="5527612"/>
                  <a:pt x="11053627" y="5527612"/>
                </a:cubicBezTo>
                <a:cubicBezTo>
                  <a:pt x="11057081" y="5527612"/>
                  <a:pt x="11059774" y="5528628"/>
                  <a:pt x="11061704" y="5530660"/>
                </a:cubicBezTo>
                <a:cubicBezTo>
                  <a:pt x="11063634" y="5532692"/>
                  <a:pt x="11064600" y="5535334"/>
                  <a:pt x="11064600" y="5538585"/>
                </a:cubicBezTo>
                <a:lnTo>
                  <a:pt x="11064295" y="5541328"/>
                </a:lnTo>
                <a:lnTo>
                  <a:pt x="11063380" y="5548948"/>
                </a:lnTo>
                <a:lnTo>
                  <a:pt x="11041740" y="5551996"/>
                </a:lnTo>
                <a:cubicBezTo>
                  <a:pt x="11013698" y="5555857"/>
                  <a:pt x="10992870" y="5561902"/>
                  <a:pt x="10979256" y="5570132"/>
                </a:cubicBezTo>
                <a:cubicBezTo>
                  <a:pt x="10965641" y="5578361"/>
                  <a:pt x="10957818" y="5590299"/>
                  <a:pt x="10955786" y="5605946"/>
                </a:cubicBezTo>
                <a:cubicBezTo>
                  <a:pt x="10955380" y="5609603"/>
                  <a:pt x="10955176" y="5612245"/>
                  <a:pt x="10955176" y="5613871"/>
                </a:cubicBezTo>
                <a:cubicBezTo>
                  <a:pt x="10955176" y="5625859"/>
                  <a:pt x="10959190" y="5635054"/>
                  <a:pt x="10967216" y="5641455"/>
                </a:cubicBezTo>
                <a:cubicBezTo>
                  <a:pt x="10975242" y="5647856"/>
                  <a:pt x="10986062" y="5651056"/>
                  <a:pt x="10999678" y="5651056"/>
                </a:cubicBezTo>
                <a:cubicBezTo>
                  <a:pt x="11009838" y="5651056"/>
                  <a:pt x="11019337" y="5649278"/>
                  <a:pt x="11028176" y="5645722"/>
                </a:cubicBezTo>
                <a:cubicBezTo>
                  <a:pt x="11037016" y="5642166"/>
                  <a:pt x="11043873" y="5637137"/>
                  <a:pt x="11048750" y="5630635"/>
                </a:cubicBezTo>
                <a:lnTo>
                  <a:pt x="11051798" y="5630635"/>
                </a:lnTo>
                <a:lnTo>
                  <a:pt x="11049360" y="5648008"/>
                </a:lnTo>
                <a:lnTo>
                  <a:pt x="11118854" y="5648008"/>
                </a:lnTo>
                <a:lnTo>
                  <a:pt x="11133180" y="5544376"/>
                </a:lnTo>
                <a:cubicBezTo>
                  <a:pt x="11133586" y="5540719"/>
                  <a:pt x="11133789" y="5538077"/>
                  <a:pt x="11133789" y="5536451"/>
                </a:cubicBezTo>
                <a:cubicBezTo>
                  <a:pt x="11133789" y="5521008"/>
                  <a:pt x="11127186" y="5508816"/>
                  <a:pt x="11113978" y="5499875"/>
                </a:cubicBezTo>
                <a:cubicBezTo>
                  <a:pt x="11100770" y="5490935"/>
                  <a:pt x="11082888" y="5486464"/>
                  <a:pt x="11060332" y="5486464"/>
                </a:cubicBezTo>
                <a:close/>
                <a:moveTo>
                  <a:pt x="10320126" y="5486464"/>
                </a:moveTo>
                <a:cubicBezTo>
                  <a:pt x="10291880" y="5486464"/>
                  <a:pt x="10268716" y="5493627"/>
                  <a:pt x="10250632" y="5507953"/>
                </a:cubicBezTo>
                <a:cubicBezTo>
                  <a:pt x="10232546" y="5522278"/>
                  <a:pt x="10221676" y="5542547"/>
                  <a:pt x="10218018" y="5568760"/>
                </a:cubicBezTo>
                <a:cubicBezTo>
                  <a:pt x="10217205" y="5575669"/>
                  <a:pt x="10216798" y="5580647"/>
                  <a:pt x="10216798" y="5583695"/>
                </a:cubicBezTo>
                <a:cubicBezTo>
                  <a:pt x="10216798" y="5605031"/>
                  <a:pt x="10223860" y="5621592"/>
                  <a:pt x="10237982" y="5633378"/>
                </a:cubicBezTo>
                <a:cubicBezTo>
                  <a:pt x="10252104" y="5645163"/>
                  <a:pt x="10271764" y="5651056"/>
                  <a:pt x="10296961" y="5651056"/>
                </a:cubicBezTo>
                <a:cubicBezTo>
                  <a:pt x="10325206" y="5651056"/>
                  <a:pt x="10348370" y="5643893"/>
                  <a:pt x="10366455" y="5629568"/>
                </a:cubicBezTo>
                <a:cubicBezTo>
                  <a:pt x="10384540" y="5615242"/>
                  <a:pt x="10395412" y="5594973"/>
                  <a:pt x="10399069" y="5568760"/>
                </a:cubicBezTo>
                <a:cubicBezTo>
                  <a:pt x="10399882" y="5561851"/>
                  <a:pt x="10400288" y="5556873"/>
                  <a:pt x="10400288" y="5553825"/>
                </a:cubicBezTo>
                <a:cubicBezTo>
                  <a:pt x="10400288" y="5532489"/>
                  <a:pt x="10393226" y="5515928"/>
                  <a:pt x="10379104" y="5504143"/>
                </a:cubicBezTo>
                <a:cubicBezTo>
                  <a:pt x="10364982" y="5492357"/>
                  <a:pt x="10345322" y="5486464"/>
                  <a:pt x="10320126" y="5486464"/>
                </a:cubicBezTo>
                <a:close/>
                <a:moveTo>
                  <a:pt x="9929601" y="5486464"/>
                </a:moveTo>
                <a:cubicBezTo>
                  <a:pt x="9901356" y="5486464"/>
                  <a:pt x="9878192" y="5493627"/>
                  <a:pt x="9860106" y="5507953"/>
                </a:cubicBezTo>
                <a:cubicBezTo>
                  <a:pt x="9842022" y="5522278"/>
                  <a:pt x="9831150" y="5542547"/>
                  <a:pt x="9827492" y="5568760"/>
                </a:cubicBezTo>
                <a:cubicBezTo>
                  <a:pt x="9826680" y="5575669"/>
                  <a:pt x="9826274" y="5580647"/>
                  <a:pt x="9826274" y="5583695"/>
                </a:cubicBezTo>
                <a:cubicBezTo>
                  <a:pt x="9826274" y="5605031"/>
                  <a:pt x="9833334" y="5621592"/>
                  <a:pt x="9847457" y="5633378"/>
                </a:cubicBezTo>
                <a:cubicBezTo>
                  <a:pt x="9861580" y="5645163"/>
                  <a:pt x="9881240" y="5651056"/>
                  <a:pt x="9906436" y="5651056"/>
                </a:cubicBezTo>
                <a:cubicBezTo>
                  <a:pt x="9934681" y="5651056"/>
                  <a:pt x="9957846" y="5643893"/>
                  <a:pt x="9975930" y="5629568"/>
                </a:cubicBezTo>
                <a:cubicBezTo>
                  <a:pt x="9994015" y="5615242"/>
                  <a:pt x="10004886" y="5594973"/>
                  <a:pt x="10008544" y="5568760"/>
                </a:cubicBezTo>
                <a:cubicBezTo>
                  <a:pt x="10009356" y="5561851"/>
                  <a:pt x="10009763" y="5556873"/>
                  <a:pt x="10009763" y="5553825"/>
                </a:cubicBezTo>
                <a:cubicBezTo>
                  <a:pt x="10009763" y="5532489"/>
                  <a:pt x="10002702" y="5515928"/>
                  <a:pt x="9988580" y="5504143"/>
                </a:cubicBezTo>
                <a:cubicBezTo>
                  <a:pt x="9974457" y="5492357"/>
                  <a:pt x="9954798" y="5486464"/>
                  <a:pt x="9929601" y="5486464"/>
                </a:cubicBezTo>
                <a:close/>
                <a:moveTo>
                  <a:pt x="9768056" y="5486464"/>
                </a:moveTo>
                <a:cubicBezTo>
                  <a:pt x="9758912" y="5486464"/>
                  <a:pt x="9750836" y="5488090"/>
                  <a:pt x="9743825" y="5491341"/>
                </a:cubicBezTo>
                <a:cubicBezTo>
                  <a:pt x="9736815" y="5494592"/>
                  <a:pt x="9730262" y="5499571"/>
                  <a:pt x="9724166" y="5506276"/>
                </a:cubicBezTo>
                <a:lnTo>
                  <a:pt x="9721118" y="5506276"/>
                </a:lnTo>
                <a:lnTo>
                  <a:pt x="9723556" y="5489512"/>
                </a:lnTo>
                <a:lnTo>
                  <a:pt x="9654062" y="5489512"/>
                </a:lnTo>
                <a:lnTo>
                  <a:pt x="9622058" y="5718112"/>
                </a:lnTo>
                <a:lnTo>
                  <a:pt x="9691247" y="5718112"/>
                </a:lnTo>
                <a:lnTo>
                  <a:pt x="9703744" y="5630939"/>
                </a:lnTo>
                <a:lnTo>
                  <a:pt x="9706792" y="5630939"/>
                </a:lnTo>
                <a:cubicBezTo>
                  <a:pt x="9714920" y="5644351"/>
                  <a:pt x="9727620" y="5651056"/>
                  <a:pt x="9744892" y="5651056"/>
                </a:cubicBezTo>
                <a:cubicBezTo>
                  <a:pt x="9764602" y="5651056"/>
                  <a:pt x="9781316" y="5643690"/>
                  <a:pt x="9795032" y="5628958"/>
                </a:cubicBezTo>
                <a:cubicBezTo>
                  <a:pt x="9808748" y="5614226"/>
                  <a:pt x="9817434" y="5594160"/>
                  <a:pt x="9821092" y="5568760"/>
                </a:cubicBezTo>
                <a:cubicBezTo>
                  <a:pt x="9822108" y="5561242"/>
                  <a:pt x="9822616" y="5554841"/>
                  <a:pt x="9822616" y="5549558"/>
                </a:cubicBezTo>
                <a:cubicBezTo>
                  <a:pt x="9822616" y="5529644"/>
                  <a:pt x="9817841" y="5514150"/>
                  <a:pt x="9808290" y="5503076"/>
                </a:cubicBezTo>
                <a:cubicBezTo>
                  <a:pt x="9798740" y="5492001"/>
                  <a:pt x="9785329" y="5486464"/>
                  <a:pt x="9768056" y="5486464"/>
                </a:cubicBezTo>
                <a:close/>
                <a:moveTo>
                  <a:pt x="8415126" y="5486464"/>
                </a:moveTo>
                <a:cubicBezTo>
                  <a:pt x="8386881" y="5486464"/>
                  <a:pt x="8363717" y="5493627"/>
                  <a:pt x="8345632" y="5507953"/>
                </a:cubicBezTo>
                <a:cubicBezTo>
                  <a:pt x="8327547" y="5522278"/>
                  <a:pt x="8316676" y="5542547"/>
                  <a:pt x="8313018" y="5568760"/>
                </a:cubicBezTo>
                <a:cubicBezTo>
                  <a:pt x="8312205" y="5575669"/>
                  <a:pt x="8311799" y="5580647"/>
                  <a:pt x="8311799" y="5583695"/>
                </a:cubicBezTo>
                <a:cubicBezTo>
                  <a:pt x="8311799" y="5605031"/>
                  <a:pt x="8318860" y="5621592"/>
                  <a:pt x="8332982" y="5633378"/>
                </a:cubicBezTo>
                <a:cubicBezTo>
                  <a:pt x="8347105" y="5645163"/>
                  <a:pt x="8366765" y="5651056"/>
                  <a:pt x="8391961" y="5651056"/>
                </a:cubicBezTo>
                <a:cubicBezTo>
                  <a:pt x="8420206" y="5651056"/>
                  <a:pt x="8443370" y="5643893"/>
                  <a:pt x="8461456" y="5629568"/>
                </a:cubicBezTo>
                <a:cubicBezTo>
                  <a:pt x="8479540" y="5615242"/>
                  <a:pt x="8490412" y="5594973"/>
                  <a:pt x="8494069" y="5568760"/>
                </a:cubicBezTo>
                <a:cubicBezTo>
                  <a:pt x="8494882" y="5561851"/>
                  <a:pt x="8495288" y="5556873"/>
                  <a:pt x="8495288" y="5553825"/>
                </a:cubicBezTo>
                <a:cubicBezTo>
                  <a:pt x="8495288" y="5532489"/>
                  <a:pt x="8488228" y="5515928"/>
                  <a:pt x="8474104" y="5504143"/>
                </a:cubicBezTo>
                <a:cubicBezTo>
                  <a:pt x="8459982" y="5492357"/>
                  <a:pt x="8440322" y="5486464"/>
                  <a:pt x="8415126" y="5486464"/>
                </a:cubicBezTo>
                <a:close/>
                <a:moveTo>
                  <a:pt x="7745633" y="5483416"/>
                </a:moveTo>
                <a:lnTo>
                  <a:pt x="7769712" y="5483416"/>
                </a:lnTo>
                <a:cubicBezTo>
                  <a:pt x="7775605" y="5483416"/>
                  <a:pt x="7780279" y="5484635"/>
                  <a:pt x="7783733" y="5487074"/>
                </a:cubicBezTo>
                <a:cubicBezTo>
                  <a:pt x="7787187" y="5489512"/>
                  <a:pt x="7788914" y="5492763"/>
                  <a:pt x="7788914" y="5496827"/>
                </a:cubicBezTo>
                <a:cubicBezTo>
                  <a:pt x="7788914" y="5501907"/>
                  <a:pt x="7786730" y="5506022"/>
                  <a:pt x="7782361" y="5509172"/>
                </a:cubicBezTo>
                <a:cubicBezTo>
                  <a:pt x="7777992" y="5512321"/>
                  <a:pt x="7772354" y="5513896"/>
                  <a:pt x="7765445" y="5513896"/>
                </a:cubicBezTo>
                <a:lnTo>
                  <a:pt x="7741366" y="5513896"/>
                </a:lnTo>
                <a:close/>
                <a:moveTo>
                  <a:pt x="10675294" y="5428552"/>
                </a:moveTo>
                <a:lnTo>
                  <a:pt x="10644509" y="5648008"/>
                </a:lnTo>
                <a:lnTo>
                  <a:pt x="10720100" y="5648008"/>
                </a:lnTo>
                <a:lnTo>
                  <a:pt x="10735644" y="5537061"/>
                </a:lnTo>
                <a:lnTo>
                  <a:pt x="10738692" y="5537061"/>
                </a:lnTo>
                <a:lnTo>
                  <a:pt x="10758504" y="5648008"/>
                </a:lnTo>
                <a:lnTo>
                  <a:pt x="10817026" y="5648008"/>
                </a:lnTo>
                <a:lnTo>
                  <a:pt x="10868232" y="5537061"/>
                </a:lnTo>
                <a:lnTo>
                  <a:pt x="10871280" y="5537061"/>
                </a:lnTo>
                <a:lnTo>
                  <a:pt x="10855736" y="5648008"/>
                </a:lnTo>
                <a:lnTo>
                  <a:pt x="10931326" y="5648008"/>
                </a:lnTo>
                <a:lnTo>
                  <a:pt x="10962110" y="5428552"/>
                </a:lnTo>
                <a:lnTo>
                  <a:pt x="10859393" y="5428552"/>
                </a:lnTo>
                <a:lnTo>
                  <a:pt x="10802396" y="5555959"/>
                </a:lnTo>
                <a:lnTo>
                  <a:pt x="10799348" y="5555959"/>
                </a:lnTo>
                <a:lnTo>
                  <a:pt x="10776182" y="5428552"/>
                </a:lnTo>
                <a:close/>
                <a:moveTo>
                  <a:pt x="7674919" y="5428552"/>
                </a:moveTo>
                <a:lnTo>
                  <a:pt x="7644135" y="5648008"/>
                </a:lnTo>
                <a:lnTo>
                  <a:pt x="7770931" y="5648008"/>
                </a:lnTo>
                <a:cubicBezTo>
                  <a:pt x="7797957" y="5648008"/>
                  <a:pt x="7819496" y="5643131"/>
                  <a:pt x="7835549" y="5633378"/>
                </a:cubicBezTo>
                <a:cubicBezTo>
                  <a:pt x="7851602" y="5623624"/>
                  <a:pt x="7860949" y="5609197"/>
                  <a:pt x="7863591" y="5590096"/>
                </a:cubicBezTo>
                <a:cubicBezTo>
                  <a:pt x="7863997" y="5586032"/>
                  <a:pt x="7864200" y="5583187"/>
                  <a:pt x="7864200" y="5581562"/>
                </a:cubicBezTo>
                <a:cubicBezTo>
                  <a:pt x="7864200" y="5570386"/>
                  <a:pt x="7861355" y="5561039"/>
                  <a:pt x="7855666" y="5553520"/>
                </a:cubicBezTo>
                <a:cubicBezTo>
                  <a:pt x="7849976" y="5546002"/>
                  <a:pt x="7842356" y="5540922"/>
                  <a:pt x="7832806" y="5538280"/>
                </a:cubicBezTo>
                <a:lnTo>
                  <a:pt x="7833111" y="5535232"/>
                </a:lnTo>
                <a:cubicBezTo>
                  <a:pt x="7844287" y="5531575"/>
                  <a:pt x="7853583" y="5524971"/>
                  <a:pt x="7861000" y="5515420"/>
                </a:cubicBezTo>
                <a:cubicBezTo>
                  <a:pt x="7868417" y="5505870"/>
                  <a:pt x="7872125" y="5494186"/>
                  <a:pt x="7872125" y="5480368"/>
                </a:cubicBezTo>
                <a:cubicBezTo>
                  <a:pt x="7872125" y="5464112"/>
                  <a:pt x="7865318" y="5451412"/>
                  <a:pt x="7851703" y="5442268"/>
                </a:cubicBezTo>
                <a:cubicBezTo>
                  <a:pt x="7838089" y="5433124"/>
                  <a:pt x="7818684" y="5428552"/>
                  <a:pt x="7793487" y="5428552"/>
                </a:cubicBezTo>
                <a:close/>
                <a:moveTo>
                  <a:pt x="9467296" y="5419408"/>
                </a:moveTo>
                <a:lnTo>
                  <a:pt x="9463943" y="5443792"/>
                </a:lnTo>
                <a:cubicBezTo>
                  <a:pt x="9430618" y="5445215"/>
                  <a:pt x="9403846" y="5454308"/>
                  <a:pt x="9383628" y="5471072"/>
                </a:cubicBezTo>
                <a:cubicBezTo>
                  <a:pt x="9363410" y="5487836"/>
                  <a:pt x="9351370" y="5510239"/>
                  <a:pt x="9347509" y="5538280"/>
                </a:cubicBezTo>
                <a:cubicBezTo>
                  <a:pt x="9346696" y="5543157"/>
                  <a:pt x="9346290" y="5548542"/>
                  <a:pt x="9346290" y="5554435"/>
                </a:cubicBezTo>
                <a:cubicBezTo>
                  <a:pt x="9346290" y="5578006"/>
                  <a:pt x="9354113" y="5596649"/>
                  <a:pt x="9369760" y="5610365"/>
                </a:cubicBezTo>
                <a:cubicBezTo>
                  <a:pt x="9385406" y="5624081"/>
                  <a:pt x="9407962" y="5631549"/>
                  <a:pt x="9437425" y="5632768"/>
                </a:cubicBezTo>
                <a:lnTo>
                  <a:pt x="9434072" y="5657152"/>
                </a:lnTo>
                <a:lnTo>
                  <a:pt x="9512406" y="5657152"/>
                </a:lnTo>
                <a:lnTo>
                  <a:pt x="9515759" y="5632768"/>
                </a:lnTo>
                <a:cubicBezTo>
                  <a:pt x="9549084" y="5630939"/>
                  <a:pt x="9575754" y="5621694"/>
                  <a:pt x="9595768" y="5605031"/>
                </a:cubicBezTo>
                <a:cubicBezTo>
                  <a:pt x="9615784" y="5588369"/>
                  <a:pt x="9627722" y="5566119"/>
                  <a:pt x="9631582" y="5538280"/>
                </a:cubicBezTo>
                <a:cubicBezTo>
                  <a:pt x="9632396" y="5533403"/>
                  <a:pt x="9632802" y="5528019"/>
                  <a:pt x="9632802" y="5522126"/>
                </a:cubicBezTo>
                <a:cubicBezTo>
                  <a:pt x="9632802" y="5498961"/>
                  <a:pt x="9625080" y="5480521"/>
                  <a:pt x="9609638" y="5466805"/>
                </a:cubicBezTo>
                <a:cubicBezTo>
                  <a:pt x="9594194" y="5453089"/>
                  <a:pt x="9571740" y="5445418"/>
                  <a:pt x="9542276" y="5443792"/>
                </a:cubicBezTo>
                <a:lnTo>
                  <a:pt x="9545934" y="5419408"/>
                </a:lnTo>
                <a:close/>
                <a:moveTo>
                  <a:pt x="9111488" y="3355340"/>
                </a:moveTo>
                <a:lnTo>
                  <a:pt x="9108058" y="3383915"/>
                </a:lnTo>
                <a:cubicBezTo>
                  <a:pt x="9105010" y="3407537"/>
                  <a:pt x="9095486" y="3426778"/>
                  <a:pt x="9079484" y="3441637"/>
                </a:cubicBezTo>
                <a:cubicBezTo>
                  <a:pt x="9063482" y="3456496"/>
                  <a:pt x="9045193" y="3463925"/>
                  <a:pt x="9024620" y="3463925"/>
                </a:cubicBezTo>
                <a:cubicBezTo>
                  <a:pt x="9010142" y="3463925"/>
                  <a:pt x="8998712" y="3460306"/>
                  <a:pt x="8990329" y="3453067"/>
                </a:cubicBezTo>
                <a:cubicBezTo>
                  <a:pt x="8981948" y="3445828"/>
                  <a:pt x="8977756" y="3436112"/>
                  <a:pt x="8977756" y="3423920"/>
                </a:cubicBezTo>
                <a:cubicBezTo>
                  <a:pt x="8977756" y="3407918"/>
                  <a:pt x="8982900" y="3395345"/>
                  <a:pt x="8993187" y="3386201"/>
                </a:cubicBezTo>
                <a:cubicBezTo>
                  <a:pt x="9003474" y="3377057"/>
                  <a:pt x="9019667" y="3370580"/>
                  <a:pt x="9041764" y="3366770"/>
                </a:cubicBezTo>
                <a:close/>
                <a:moveTo>
                  <a:pt x="7317740" y="3330194"/>
                </a:moveTo>
                <a:lnTo>
                  <a:pt x="7365745" y="3330194"/>
                </a:lnTo>
                <a:cubicBezTo>
                  <a:pt x="7392416" y="3330194"/>
                  <a:pt x="7405751" y="3341624"/>
                  <a:pt x="7405751" y="3364484"/>
                </a:cubicBezTo>
                <a:cubicBezTo>
                  <a:pt x="7405751" y="3377438"/>
                  <a:pt x="7400988" y="3388297"/>
                  <a:pt x="7391463" y="3397060"/>
                </a:cubicBezTo>
                <a:cubicBezTo>
                  <a:pt x="7381938" y="3405823"/>
                  <a:pt x="7369556" y="3410204"/>
                  <a:pt x="7354316" y="3410204"/>
                </a:cubicBezTo>
                <a:lnTo>
                  <a:pt x="7306310" y="3410204"/>
                </a:lnTo>
                <a:close/>
                <a:moveTo>
                  <a:pt x="7741793" y="3007868"/>
                </a:moveTo>
                <a:lnTo>
                  <a:pt x="7658354" y="3601085"/>
                </a:lnTo>
                <a:lnTo>
                  <a:pt x="7917815" y="3601085"/>
                </a:lnTo>
                <a:lnTo>
                  <a:pt x="8001254" y="3007868"/>
                </a:lnTo>
                <a:close/>
                <a:moveTo>
                  <a:pt x="8066786" y="3006725"/>
                </a:moveTo>
                <a:lnTo>
                  <a:pt x="7983347" y="3601085"/>
                </a:lnTo>
                <a:lnTo>
                  <a:pt x="8243951" y="3601085"/>
                </a:lnTo>
                <a:lnTo>
                  <a:pt x="8274811" y="3377057"/>
                </a:lnTo>
                <a:lnTo>
                  <a:pt x="8286242" y="3377057"/>
                </a:lnTo>
                <a:lnTo>
                  <a:pt x="8368538" y="3601085"/>
                </a:lnTo>
                <a:lnTo>
                  <a:pt x="8669146" y="3601085"/>
                </a:lnTo>
                <a:lnTo>
                  <a:pt x="8520556" y="3292475"/>
                </a:lnTo>
                <a:lnTo>
                  <a:pt x="8750300" y="3006725"/>
                </a:lnTo>
                <a:lnTo>
                  <a:pt x="8451976" y="3006725"/>
                </a:lnTo>
                <a:lnTo>
                  <a:pt x="8310245" y="3209036"/>
                </a:lnTo>
                <a:lnTo>
                  <a:pt x="8298815" y="3209036"/>
                </a:lnTo>
                <a:lnTo>
                  <a:pt x="8327390" y="3006725"/>
                </a:lnTo>
                <a:close/>
                <a:moveTo>
                  <a:pt x="7114286" y="3006725"/>
                </a:moveTo>
                <a:lnTo>
                  <a:pt x="7030847" y="3601085"/>
                </a:lnTo>
                <a:lnTo>
                  <a:pt x="7370318" y="3601085"/>
                </a:lnTo>
                <a:cubicBezTo>
                  <a:pt x="7432040" y="3601085"/>
                  <a:pt x="7485570" y="3587941"/>
                  <a:pt x="7530909" y="3561652"/>
                </a:cubicBezTo>
                <a:cubicBezTo>
                  <a:pt x="7576248" y="3535363"/>
                  <a:pt x="7610729" y="3501644"/>
                  <a:pt x="7634351" y="3460496"/>
                </a:cubicBezTo>
                <a:cubicBezTo>
                  <a:pt x="7657973" y="3419348"/>
                  <a:pt x="7669784" y="3377438"/>
                  <a:pt x="7669784" y="3334766"/>
                </a:cubicBezTo>
                <a:cubicBezTo>
                  <a:pt x="7669784" y="3298952"/>
                  <a:pt x="7661211" y="3266186"/>
                  <a:pt x="7644066" y="3236468"/>
                </a:cubicBezTo>
                <a:cubicBezTo>
                  <a:pt x="7626921" y="3206750"/>
                  <a:pt x="7600823" y="3182938"/>
                  <a:pt x="7565770" y="3165031"/>
                </a:cubicBezTo>
                <a:cubicBezTo>
                  <a:pt x="7530719" y="3147124"/>
                  <a:pt x="7487285" y="3138170"/>
                  <a:pt x="7435468" y="3138170"/>
                </a:cubicBezTo>
                <a:lnTo>
                  <a:pt x="7356602" y="3138170"/>
                </a:lnTo>
                <a:lnTo>
                  <a:pt x="7374890" y="3006725"/>
                </a:lnTo>
                <a:close/>
                <a:moveTo>
                  <a:pt x="5709539" y="3006725"/>
                </a:moveTo>
                <a:lnTo>
                  <a:pt x="5925566" y="3614801"/>
                </a:lnTo>
                <a:cubicBezTo>
                  <a:pt x="5917946" y="3631565"/>
                  <a:pt x="5904230" y="3644900"/>
                  <a:pt x="5884418" y="3654806"/>
                </a:cubicBezTo>
                <a:cubicBezTo>
                  <a:pt x="5864606" y="3664712"/>
                  <a:pt x="5840603" y="3669665"/>
                  <a:pt x="5812409" y="3669665"/>
                </a:cubicBezTo>
                <a:cubicBezTo>
                  <a:pt x="5796407" y="3669665"/>
                  <a:pt x="5779071" y="3668141"/>
                  <a:pt x="5760402" y="3665093"/>
                </a:cubicBezTo>
                <a:cubicBezTo>
                  <a:pt x="5741733" y="3662045"/>
                  <a:pt x="5726684" y="3657854"/>
                  <a:pt x="5715254" y="3652520"/>
                </a:cubicBezTo>
                <a:lnTo>
                  <a:pt x="5687822" y="3852545"/>
                </a:lnTo>
                <a:cubicBezTo>
                  <a:pt x="5703825" y="3859403"/>
                  <a:pt x="5726684" y="3864928"/>
                  <a:pt x="5756402" y="3869119"/>
                </a:cubicBezTo>
                <a:cubicBezTo>
                  <a:pt x="5786120" y="3873310"/>
                  <a:pt x="5813552" y="3875405"/>
                  <a:pt x="5838698" y="3875405"/>
                </a:cubicBezTo>
                <a:cubicBezTo>
                  <a:pt x="5901945" y="3875405"/>
                  <a:pt x="5957570" y="3857498"/>
                  <a:pt x="6005576" y="3821684"/>
                </a:cubicBezTo>
                <a:cubicBezTo>
                  <a:pt x="6053582" y="3785870"/>
                  <a:pt x="6099302" y="3723767"/>
                  <a:pt x="6142736" y="3635375"/>
                </a:cubicBezTo>
                <a:lnTo>
                  <a:pt x="6451346" y="3006725"/>
                </a:lnTo>
                <a:lnTo>
                  <a:pt x="6185027" y="3006725"/>
                </a:lnTo>
                <a:lnTo>
                  <a:pt x="6071870" y="3281045"/>
                </a:lnTo>
                <a:lnTo>
                  <a:pt x="6060440" y="3281045"/>
                </a:lnTo>
                <a:lnTo>
                  <a:pt x="5993003" y="3006725"/>
                </a:lnTo>
                <a:close/>
                <a:moveTo>
                  <a:pt x="9118345" y="2995295"/>
                </a:moveTo>
                <a:cubicBezTo>
                  <a:pt x="9056624" y="2995295"/>
                  <a:pt x="9001379" y="3004439"/>
                  <a:pt x="8952610" y="3022727"/>
                </a:cubicBezTo>
                <a:cubicBezTo>
                  <a:pt x="8903842" y="3041015"/>
                  <a:pt x="8864409" y="3066923"/>
                  <a:pt x="8834310" y="3100451"/>
                </a:cubicBezTo>
                <a:cubicBezTo>
                  <a:pt x="8804212" y="3133979"/>
                  <a:pt x="8786114" y="3173222"/>
                  <a:pt x="8780018" y="3218180"/>
                </a:cubicBezTo>
                <a:lnTo>
                  <a:pt x="9029192" y="3218180"/>
                </a:lnTo>
                <a:cubicBezTo>
                  <a:pt x="9032240" y="3196844"/>
                  <a:pt x="9039669" y="3180080"/>
                  <a:pt x="9051480" y="3167888"/>
                </a:cubicBezTo>
                <a:cubicBezTo>
                  <a:pt x="9063291" y="3155696"/>
                  <a:pt x="9077198" y="3149600"/>
                  <a:pt x="9093200" y="3149600"/>
                </a:cubicBezTo>
                <a:cubicBezTo>
                  <a:pt x="9106154" y="3149600"/>
                  <a:pt x="9116250" y="3153410"/>
                  <a:pt x="9123489" y="3161030"/>
                </a:cubicBezTo>
                <a:cubicBezTo>
                  <a:pt x="9130728" y="3168650"/>
                  <a:pt x="9134348" y="3178556"/>
                  <a:pt x="9134348" y="3190748"/>
                </a:cubicBezTo>
                <a:lnTo>
                  <a:pt x="9133204" y="3201035"/>
                </a:lnTo>
                <a:lnTo>
                  <a:pt x="9129776" y="3229610"/>
                </a:lnTo>
                <a:lnTo>
                  <a:pt x="9048622" y="3241040"/>
                </a:lnTo>
                <a:cubicBezTo>
                  <a:pt x="8943466" y="3255518"/>
                  <a:pt x="8865362" y="3278188"/>
                  <a:pt x="8814308" y="3309049"/>
                </a:cubicBezTo>
                <a:cubicBezTo>
                  <a:pt x="8763254" y="3339910"/>
                  <a:pt x="8733917" y="3384677"/>
                  <a:pt x="8726296" y="3443351"/>
                </a:cubicBezTo>
                <a:cubicBezTo>
                  <a:pt x="8724772" y="3457067"/>
                  <a:pt x="8724010" y="3466973"/>
                  <a:pt x="8724010" y="3473069"/>
                </a:cubicBezTo>
                <a:cubicBezTo>
                  <a:pt x="8724010" y="3518027"/>
                  <a:pt x="8739060" y="3552508"/>
                  <a:pt x="8769159" y="3576511"/>
                </a:cubicBezTo>
                <a:cubicBezTo>
                  <a:pt x="8799258" y="3600514"/>
                  <a:pt x="8839835" y="3612515"/>
                  <a:pt x="8890888" y="3612515"/>
                </a:cubicBezTo>
                <a:cubicBezTo>
                  <a:pt x="8928988" y="3612515"/>
                  <a:pt x="8964612" y="3605848"/>
                  <a:pt x="8997759" y="3592513"/>
                </a:cubicBezTo>
                <a:cubicBezTo>
                  <a:pt x="9030906" y="3579178"/>
                  <a:pt x="9056624" y="3560318"/>
                  <a:pt x="9074911" y="3535934"/>
                </a:cubicBezTo>
                <a:lnTo>
                  <a:pt x="9086342" y="3535934"/>
                </a:lnTo>
                <a:lnTo>
                  <a:pt x="9077198" y="3601085"/>
                </a:lnTo>
                <a:lnTo>
                  <a:pt x="9337802" y="3601085"/>
                </a:lnTo>
                <a:lnTo>
                  <a:pt x="9391522" y="3212465"/>
                </a:lnTo>
                <a:cubicBezTo>
                  <a:pt x="9393046" y="3198749"/>
                  <a:pt x="9393808" y="3188843"/>
                  <a:pt x="9393808" y="3182747"/>
                </a:cubicBezTo>
                <a:cubicBezTo>
                  <a:pt x="9393808" y="3124835"/>
                  <a:pt x="9369044" y="3079115"/>
                  <a:pt x="9319514" y="3045587"/>
                </a:cubicBezTo>
                <a:cubicBezTo>
                  <a:pt x="9269984" y="3012059"/>
                  <a:pt x="9202927" y="2995295"/>
                  <a:pt x="9118345" y="2995295"/>
                </a:cubicBezTo>
                <a:close/>
                <a:moveTo>
                  <a:pt x="6783959" y="2995295"/>
                </a:moveTo>
                <a:cubicBezTo>
                  <a:pt x="6692518" y="2995295"/>
                  <a:pt x="6617081" y="3015298"/>
                  <a:pt x="6557645" y="3055303"/>
                </a:cubicBezTo>
                <a:cubicBezTo>
                  <a:pt x="6498209" y="3095308"/>
                  <a:pt x="6463538" y="3151505"/>
                  <a:pt x="6453632" y="3223895"/>
                </a:cubicBezTo>
                <a:lnTo>
                  <a:pt x="6681088" y="3223895"/>
                </a:lnTo>
                <a:cubicBezTo>
                  <a:pt x="6684136" y="3204845"/>
                  <a:pt x="6691376" y="3190558"/>
                  <a:pt x="6702806" y="3181033"/>
                </a:cubicBezTo>
                <a:cubicBezTo>
                  <a:pt x="6714236" y="3171508"/>
                  <a:pt x="6729476" y="3166745"/>
                  <a:pt x="6748526" y="3166745"/>
                </a:cubicBezTo>
                <a:cubicBezTo>
                  <a:pt x="6763004" y="3166745"/>
                  <a:pt x="6774625" y="3169412"/>
                  <a:pt x="6783387" y="3174746"/>
                </a:cubicBezTo>
                <a:cubicBezTo>
                  <a:pt x="6792150" y="3180080"/>
                  <a:pt x="6796532" y="3186938"/>
                  <a:pt x="6796532" y="3195320"/>
                </a:cubicBezTo>
                <a:cubicBezTo>
                  <a:pt x="6796532" y="3206750"/>
                  <a:pt x="6790817" y="3216275"/>
                  <a:pt x="6779386" y="3223895"/>
                </a:cubicBezTo>
                <a:cubicBezTo>
                  <a:pt x="6767957" y="3231515"/>
                  <a:pt x="6753479" y="3235325"/>
                  <a:pt x="6735952" y="3235325"/>
                </a:cubicBezTo>
                <a:lnTo>
                  <a:pt x="6706235" y="3235325"/>
                </a:lnTo>
                <a:lnTo>
                  <a:pt x="6687947" y="3361055"/>
                </a:lnTo>
                <a:lnTo>
                  <a:pt x="6717665" y="3361055"/>
                </a:lnTo>
                <a:cubicBezTo>
                  <a:pt x="6732905" y="3361055"/>
                  <a:pt x="6745287" y="3364294"/>
                  <a:pt x="6754812" y="3370771"/>
                </a:cubicBezTo>
                <a:cubicBezTo>
                  <a:pt x="6764337" y="3377248"/>
                  <a:pt x="6769100" y="3385820"/>
                  <a:pt x="6769100" y="3396488"/>
                </a:cubicBezTo>
                <a:cubicBezTo>
                  <a:pt x="6769100" y="3409442"/>
                  <a:pt x="6763194" y="3420110"/>
                  <a:pt x="6751383" y="3428492"/>
                </a:cubicBezTo>
                <a:cubicBezTo>
                  <a:pt x="6739572" y="3436874"/>
                  <a:pt x="6724904" y="3441065"/>
                  <a:pt x="6707377" y="3441065"/>
                </a:cubicBezTo>
                <a:cubicBezTo>
                  <a:pt x="6689090" y="3441065"/>
                  <a:pt x="6674993" y="3436112"/>
                  <a:pt x="6665086" y="3426206"/>
                </a:cubicBezTo>
                <a:cubicBezTo>
                  <a:pt x="6655181" y="3416300"/>
                  <a:pt x="6650227" y="3402203"/>
                  <a:pt x="6650227" y="3383915"/>
                </a:cubicBezTo>
                <a:cubicBezTo>
                  <a:pt x="6650227" y="3377057"/>
                  <a:pt x="6650609" y="3371723"/>
                  <a:pt x="6651370" y="3367913"/>
                </a:cubicBezTo>
                <a:lnTo>
                  <a:pt x="6412484" y="3367913"/>
                </a:lnTo>
                <a:cubicBezTo>
                  <a:pt x="6410960" y="3377057"/>
                  <a:pt x="6410198" y="3389630"/>
                  <a:pt x="6410198" y="3405632"/>
                </a:cubicBezTo>
                <a:cubicBezTo>
                  <a:pt x="6410198" y="3471926"/>
                  <a:pt x="6435534" y="3522980"/>
                  <a:pt x="6486207" y="3558794"/>
                </a:cubicBezTo>
                <a:cubicBezTo>
                  <a:pt x="6536880" y="3594608"/>
                  <a:pt x="6607936" y="3612515"/>
                  <a:pt x="6699377" y="3612515"/>
                </a:cubicBezTo>
                <a:cubicBezTo>
                  <a:pt x="6787769" y="3612515"/>
                  <a:pt x="6861302" y="3597085"/>
                  <a:pt x="6919976" y="3566224"/>
                </a:cubicBezTo>
                <a:cubicBezTo>
                  <a:pt x="6978650" y="3535363"/>
                  <a:pt x="7011797" y="3493262"/>
                  <a:pt x="7019417" y="3439922"/>
                </a:cubicBezTo>
                <a:cubicBezTo>
                  <a:pt x="7020179" y="3435350"/>
                  <a:pt x="7020560" y="3428873"/>
                  <a:pt x="7020560" y="3420491"/>
                </a:cubicBezTo>
                <a:cubicBezTo>
                  <a:pt x="7020560" y="3392297"/>
                  <a:pt x="7012749" y="3367532"/>
                  <a:pt x="6997128" y="3346196"/>
                </a:cubicBezTo>
                <a:cubicBezTo>
                  <a:pt x="6981507" y="3324860"/>
                  <a:pt x="6960362" y="3310001"/>
                  <a:pt x="6933692" y="3301619"/>
                </a:cubicBezTo>
                <a:lnTo>
                  <a:pt x="6934835" y="3290189"/>
                </a:lnTo>
                <a:cubicBezTo>
                  <a:pt x="6966077" y="3280283"/>
                  <a:pt x="6991604" y="3263138"/>
                  <a:pt x="7011416" y="3238754"/>
                </a:cubicBezTo>
                <a:cubicBezTo>
                  <a:pt x="7031228" y="3214370"/>
                  <a:pt x="7041134" y="3185414"/>
                  <a:pt x="7041134" y="3151886"/>
                </a:cubicBezTo>
                <a:cubicBezTo>
                  <a:pt x="7041134" y="3103880"/>
                  <a:pt x="7017702" y="3065780"/>
                  <a:pt x="6970839" y="3037586"/>
                </a:cubicBezTo>
                <a:cubicBezTo>
                  <a:pt x="6923976" y="3009392"/>
                  <a:pt x="6861683" y="2995295"/>
                  <a:pt x="6783959" y="2995295"/>
                </a:cubicBezTo>
                <a:close/>
                <a:moveTo>
                  <a:pt x="4614545" y="2778125"/>
                </a:moveTo>
                <a:lnTo>
                  <a:pt x="4499102" y="3601085"/>
                </a:lnTo>
                <a:lnTo>
                  <a:pt x="4782566" y="3601085"/>
                </a:lnTo>
                <a:lnTo>
                  <a:pt x="4840859" y="3185033"/>
                </a:lnTo>
                <a:lnTo>
                  <a:pt x="4852289" y="3185033"/>
                </a:lnTo>
                <a:lnTo>
                  <a:pt x="4926584" y="3601085"/>
                </a:lnTo>
                <a:lnTo>
                  <a:pt x="5146040" y="3601085"/>
                </a:lnTo>
                <a:lnTo>
                  <a:pt x="5338065" y="3185033"/>
                </a:lnTo>
                <a:lnTo>
                  <a:pt x="5349494" y="3185033"/>
                </a:lnTo>
                <a:lnTo>
                  <a:pt x="5291201" y="3601085"/>
                </a:lnTo>
                <a:lnTo>
                  <a:pt x="5574665" y="3601085"/>
                </a:lnTo>
                <a:lnTo>
                  <a:pt x="5690108" y="2778125"/>
                </a:lnTo>
                <a:lnTo>
                  <a:pt x="5304917" y="2778125"/>
                </a:lnTo>
                <a:lnTo>
                  <a:pt x="5091176" y="3255899"/>
                </a:lnTo>
                <a:lnTo>
                  <a:pt x="5079746" y="3255899"/>
                </a:lnTo>
                <a:lnTo>
                  <a:pt x="4992878" y="2778125"/>
                </a:lnTo>
                <a:close/>
                <a:moveTo>
                  <a:pt x="3176270" y="2778125"/>
                </a:moveTo>
                <a:lnTo>
                  <a:pt x="3060827" y="3601085"/>
                </a:lnTo>
                <a:lnTo>
                  <a:pt x="3344291" y="3601085"/>
                </a:lnTo>
                <a:lnTo>
                  <a:pt x="3402584" y="3185033"/>
                </a:lnTo>
                <a:lnTo>
                  <a:pt x="3414014" y="3185033"/>
                </a:lnTo>
                <a:lnTo>
                  <a:pt x="3488309" y="3601085"/>
                </a:lnTo>
                <a:lnTo>
                  <a:pt x="3707765" y="3601085"/>
                </a:lnTo>
                <a:lnTo>
                  <a:pt x="3899789" y="3185033"/>
                </a:lnTo>
                <a:lnTo>
                  <a:pt x="3911219" y="3185033"/>
                </a:lnTo>
                <a:lnTo>
                  <a:pt x="3852926" y="3601085"/>
                </a:lnTo>
                <a:lnTo>
                  <a:pt x="4136390" y="3601085"/>
                </a:lnTo>
                <a:lnTo>
                  <a:pt x="4251833" y="2778125"/>
                </a:lnTo>
                <a:lnTo>
                  <a:pt x="3866642" y="2778125"/>
                </a:lnTo>
                <a:lnTo>
                  <a:pt x="3652901" y="3255899"/>
                </a:lnTo>
                <a:lnTo>
                  <a:pt x="3641471" y="3255899"/>
                </a:lnTo>
                <a:lnTo>
                  <a:pt x="3554603" y="2778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9000" dirty="0">
              <a:latin typeface="PP Object Sans Black" panose="00000A00000000000000" pitchFamily="2" charset="-52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78685D7-87A7-4E9A-A8E3-1A7A15510C05}"/>
              </a:ext>
            </a:extLst>
          </p:cNvPr>
          <p:cNvSpPr/>
          <p:nvPr/>
        </p:nvSpPr>
        <p:spPr>
          <a:xfrm>
            <a:off x="1262404" y="250826"/>
            <a:ext cx="2543175" cy="3352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20BA8B-8D15-426E-93BE-2E99CB0B0D53}"/>
              </a:ext>
            </a:extLst>
          </p:cNvPr>
          <p:cNvSpPr/>
          <p:nvPr/>
        </p:nvSpPr>
        <p:spPr>
          <a:xfrm>
            <a:off x="4810210" y="1816778"/>
            <a:ext cx="2543175" cy="3352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CA8B8C9-E6D4-4A04-8D64-A90AC75525CA}"/>
              </a:ext>
            </a:extLst>
          </p:cNvPr>
          <p:cNvSpPr/>
          <p:nvPr/>
        </p:nvSpPr>
        <p:spPr>
          <a:xfrm>
            <a:off x="8386421" y="3255962"/>
            <a:ext cx="2543175" cy="33528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AF046DF-C7A4-4FA0-9A96-84F911D0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396" y="487589"/>
            <a:ext cx="1235189" cy="378618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PP Object Sans Black" panose="00000A00000000000000" pitchFamily="2" charset="-52"/>
              </a:rPr>
              <a:t>Зачем?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FF15D4E-6902-42A5-96BA-BE02B27FD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7831" y="1494744"/>
            <a:ext cx="2298076" cy="1476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PP Object Sans Black" panose="00000A00000000000000" pitchFamily="2" charset="-52"/>
              </a:rPr>
              <a:t>Испытать роль программиста и усовершенствовать свои навыки в этой области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48AF7145-9D32-432A-8165-29D3CF19A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2581" y="2053541"/>
            <a:ext cx="1418433" cy="378618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PP Object Sans Black" panose="00000A00000000000000" pitchFamily="2" charset="-52"/>
              </a:rPr>
              <a:t>Почему?</a:t>
            </a:r>
          </a:p>
        </p:txBody>
      </p:sp>
      <p:sp>
        <p:nvSpPr>
          <p:cNvPr id="25" name="Текст 13">
            <a:extLst>
              <a:ext uri="{FF2B5EF4-FFF2-40B4-BE49-F238E27FC236}">
                <a16:creationId xmlns:a16="http://schemas.microsoft.com/office/drawing/2014/main" id="{33067B45-1F22-4780-B148-CE9CE7D9F0DD}"/>
              </a:ext>
            </a:extLst>
          </p:cNvPr>
          <p:cNvSpPr txBox="1">
            <a:spLocks/>
          </p:cNvSpPr>
          <p:nvPr/>
        </p:nvSpPr>
        <p:spPr>
          <a:xfrm>
            <a:off x="8886823" y="3492725"/>
            <a:ext cx="1542369" cy="378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PP Object Sans Black" panose="00000A00000000000000" pitchFamily="2" charset="-52"/>
              </a:rPr>
              <a:t>Для чего?</a:t>
            </a:r>
          </a:p>
        </p:txBody>
      </p:sp>
      <p:sp>
        <p:nvSpPr>
          <p:cNvPr id="26" name="Объект 12">
            <a:extLst>
              <a:ext uri="{FF2B5EF4-FFF2-40B4-BE49-F238E27FC236}">
                <a16:creationId xmlns:a16="http://schemas.microsoft.com/office/drawing/2014/main" id="{24058C43-1518-4AA8-86F0-23D21F7EF20F}"/>
              </a:ext>
            </a:extLst>
          </p:cNvPr>
          <p:cNvSpPr txBox="1">
            <a:spLocks/>
          </p:cNvSpPr>
          <p:nvPr/>
        </p:nvSpPr>
        <p:spPr>
          <a:xfrm>
            <a:off x="4932759" y="3060696"/>
            <a:ext cx="2298076" cy="147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latin typeface="PP Object Sans Black" panose="00000A00000000000000" pitchFamily="2" charset="-52"/>
              </a:rPr>
              <a:t>Я активно создаю и слушаю музыку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52C15F-0968-441B-86CD-269B76C463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28" y="3755342"/>
            <a:ext cx="2277907" cy="971739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28" name="Объект 12">
            <a:extLst>
              <a:ext uri="{FF2B5EF4-FFF2-40B4-BE49-F238E27FC236}">
                <a16:creationId xmlns:a16="http://schemas.microsoft.com/office/drawing/2014/main" id="{B1E283B7-E739-45E8-A373-A2CC3C3B2608}"/>
              </a:ext>
            </a:extLst>
          </p:cNvPr>
          <p:cNvSpPr txBox="1">
            <a:spLocks/>
          </p:cNvSpPr>
          <p:nvPr/>
        </p:nvSpPr>
        <p:spPr>
          <a:xfrm>
            <a:off x="8508969" y="4499880"/>
            <a:ext cx="2298076" cy="147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latin typeface="PP Object Sans Black" panose="00000A00000000000000" pitchFamily="2" charset="-52"/>
              </a:rPr>
              <a:t>Конечно же, слушать музыку!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C460D48-8F8C-44D4-B596-28323BBC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969" y="5246912"/>
            <a:ext cx="2399986" cy="953069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70AE67-0655-4539-8CED-2DB077AEF3D5}"/>
              </a:ext>
            </a:extLst>
          </p:cNvPr>
          <p:cNvSpPr/>
          <p:nvPr/>
        </p:nvSpPr>
        <p:spPr>
          <a:xfrm>
            <a:off x="8586785" y="5290343"/>
            <a:ext cx="600075" cy="9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422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2" grpId="0" build="p"/>
      <p:bldP spid="14" grpId="0" build="p"/>
      <p:bldP spid="25" grpId="0"/>
      <p:bldP spid="26" grpId="0"/>
      <p:bldP spid="28" grpId="0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Блок-схема: данные 49">
            <a:extLst>
              <a:ext uri="{FF2B5EF4-FFF2-40B4-BE49-F238E27FC236}">
                <a16:creationId xmlns:a16="http://schemas.microsoft.com/office/drawing/2014/main" id="{D4BD98F7-869C-4EDF-9A1A-3E8D66F7BB97}"/>
              </a:ext>
            </a:extLst>
          </p:cNvPr>
          <p:cNvSpPr/>
          <p:nvPr/>
        </p:nvSpPr>
        <p:spPr>
          <a:xfrm>
            <a:off x="3386137" y="0"/>
            <a:ext cx="5172075" cy="6858000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данные 50">
            <a:extLst>
              <a:ext uri="{FF2B5EF4-FFF2-40B4-BE49-F238E27FC236}">
                <a16:creationId xmlns:a16="http://schemas.microsoft.com/office/drawing/2014/main" id="{54E43BD7-6FAF-4C43-BC91-F59BA0A06AEF}"/>
              </a:ext>
            </a:extLst>
          </p:cNvPr>
          <p:cNvSpPr/>
          <p:nvPr/>
        </p:nvSpPr>
        <p:spPr>
          <a:xfrm>
            <a:off x="3386137" y="0"/>
            <a:ext cx="5172075" cy="6858000"/>
          </a:xfrm>
          <a:prstGeom prst="flowChartInputOutp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Блок-схема: данные 47">
            <a:extLst>
              <a:ext uri="{FF2B5EF4-FFF2-40B4-BE49-F238E27FC236}">
                <a16:creationId xmlns:a16="http://schemas.microsoft.com/office/drawing/2014/main" id="{694C0B93-8DF3-4BAB-A1F3-C6A07376D813}"/>
              </a:ext>
            </a:extLst>
          </p:cNvPr>
          <p:cNvSpPr/>
          <p:nvPr/>
        </p:nvSpPr>
        <p:spPr>
          <a:xfrm>
            <a:off x="3386137" y="0"/>
            <a:ext cx="5172075" cy="6858000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1143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4399359" y="3676650"/>
            <a:ext cx="3145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PP Object Sans Black" panose="00000A00000000000000" pitchFamily="2" charset="-52"/>
              </a:rPr>
              <a:t>Дизайн</a:t>
            </a:r>
          </a:p>
        </p:txBody>
      </p:sp>
    </p:spTree>
    <p:extLst>
      <p:ext uri="{BB962C8B-B14F-4D97-AF65-F5344CB8AC3E}">
        <p14:creationId xmlns:p14="http://schemas.microsoft.com/office/powerpoint/2010/main" val="32665899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Блок-схема: данные 49">
            <a:extLst>
              <a:ext uri="{FF2B5EF4-FFF2-40B4-BE49-F238E27FC236}">
                <a16:creationId xmlns:a16="http://schemas.microsoft.com/office/drawing/2014/main" id="{D4BD98F7-869C-4EDF-9A1A-3E8D66F7BB97}"/>
              </a:ext>
            </a:extLst>
          </p:cNvPr>
          <p:cNvSpPr/>
          <p:nvPr/>
        </p:nvSpPr>
        <p:spPr>
          <a:xfrm>
            <a:off x="3271840" y="0"/>
            <a:ext cx="5172075" cy="6858000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данные 50">
            <a:extLst>
              <a:ext uri="{FF2B5EF4-FFF2-40B4-BE49-F238E27FC236}">
                <a16:creationId xmlns:a16="http://schemas.microsoft.com/office/drawing/2014/main" id="{54E43BD7-6FAF-4C43-BC91-F59BA0A06AEF}"/>
              </a:ext>
            </a:extLst>
          </p:cNvPr>
          <p:cNvSpPr/>
          <p:nvPr/>
        </p:nvSpPr>
        <p:spPr>
          <a:xfrm>
            <a:off x="7429503" y="0"/>
            <a:ext cx="5172075" cy="6858000"/>
          </a:xfrm>
          <a:prstGeom prst="flowChartInputOutp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Блок-схема: данные 47">
            <a:extLst>
              <a:ext uri="{FF2B5EF4-FFF2-40B4-BE49-F238E27FC236}">
                <a16:creationId xmlns:a16="http://schemas.microsoft.com/office/drawing/2014/main" id="{694C0B93-8DF3-4BAB-A1F3-C6A07376D813}"/>
              </a:ext>
            </a:extLst>
          </p:cNvPr>
          <p:cNvSpPr/>
          <p:nvPr/>
        </p:nvSpPr>
        <p:spPr>
          <a:xfrm>
            <a:off x="-764379" y="0"/>
            <a:ext cx="5172075" cy="6858000"/>
          </a:xfrm>
          <a:prstGeom prst="flowChartInputOutpu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1" y="192848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126209" y="4382081"/>
            <a:ext cx="3145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P Object Sans Black" panose="00000A00000000000000" pitchFamily="2" charset="-52"/>
              </a:rPr>
              <a:t>Дизайн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D0B5B-B5F9-4159-9ACF-CCF9363DB056}"/>
              </a:ext>
            </a:extLst>
          </p:cNvPr>
          <p:cNvSpPr txBox="1"/>
          <p:nvPr/>
        </p:nvSpPr>
        <p:spPr>
          <a:xfrm>
            <a:off x="4407696" y="312762"/>
            <a:ext cx="314563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dirty="0">
                <a:latin typeface="PP Object Sans Black" panose="00000A00000000000000" pitchFamily="2" charset="-52"/>
              </a:rPr>
              <a:t>Интерфейс разработан в минималистическом стиле, избегая излишней детализации. Темная цветовая схема снижает нагрузку на глаза. Все элементы интерфейса логически сгруппированы, и их назначение легко угадывается. Использование иконок упрощает навигацию и взаимодействие с приложением. Все важные элементы управления воспроизведением находятся в легкодоступной зоне.</a:t>
            </a:r>
          </a:p>
        </p:txBody>
      </p:sp>
    </p:spTree>
    <p:extLst>
      <p:ext uri="{BB962C8B-B14F-4D97-AF65-F5344CB8AC3E}">
        <p14:creationId xmlns:p14="http://schemas.microsoft.com/office/powerpoint/2010/main" val="185370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2645FBE4-B732-4E77-B9F8-113167B22E60}"/>
              </a:ext>
            </a:extLst>
          </p:cNvPr>
          <p:cNvSpPr/>
          <p:nvPr/>
        </p:nvSpPr>
        <p:spPr>
          <a:xfrm>
            <a:off x="8550305" y="1222519"/>
            <a:ext cx="2914650" cy="29146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B4155511-5B9D-4B10-9E5D-8AE08F586B4E}"/>
              </a:ext>
            </a:extLst>
          </p:cNvPr>
          <p:cNvSpPr/>
          <p:nvPr/>
        </p:nvSpPr>
        <p:spPr>
          <a:xfrm>
            <a:off x="4595361" y="859907"/>
            <a:ext cx="2914650" cy="29146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DEEEB42C-2987-47AF-85AF-6037C65BF8F0}"/>
              </a:ext>
            </a:extLst>
          </p:cNvPr>
          <p:cNvSpPr/>
          <p:nvPr/>
        </p:nvSpPr>
        <p:spPr>
          <a:xfrm>
            <a:off x="463186" y="1222519"/>
            <a:ext cx="2914650" cy="291465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95" y="4292741"/>
            <a:ext cx="1708009" cy="17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4925883" y="6155787"/>
            <a:ext cx="235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P Object Sans Black" panose="00000A00000000000000" pitchFamily="2" charset="-52"/>
              </a:rPr>
              <a:t>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FD87BA-B006-40AE-9427-C4656FA2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04" y="1277286"/>
            <a:ext cx="3087991" cy="18617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BEFC5-5A07-4519-BEE6-1483FAF9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04" y="1585130"/>
            <a:ext cx="2890345" cy="21894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36C6A1-BC07-468F-A45A-99AB3B428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86" y="1572125"/>
            <a:ext cx="2914650" cy="2215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586E19-C2C5-4274-8092-B38AE082A8A9}"/>
              </a:ext>
            </a:extLst>
          </p:cNvPr>
          <p:cNvSpPr txBox="1"/>
          <p:nvPr/>
        </p:nvSpPr>
        <p:spPr>
          <a:xfrm>
            <a:off x="4953769" y="3241191"/>
            <a:ext cx="2543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PP Object Sans Black" panose="00000A00000000000000" pitchFamily="2" charset="-52"/>
              </a:rPr>
              <a:t>Авторизация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B67D-B262-40C8-B794-FE81F6271D6D}"/>
              </a:ext>
            </a:extLst>
          </p:cNvPr>
          <p:cNvSpPr txBox="1"/>
          <p:nvPr/>
        </p:nvSpPr>
        <p:spPr>
          <a:xfrm>
            <a:off x="707151" y="3723839"/>
            <a:ext cx="26706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PP Object Sans Black" panose="00000A00000000000000" pitchFamily="2" charset="-52"/>
              </a:rPr>
              <a:t>Проигрывание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454CB-84E4-4510-9C91-87EDC80F8AB5}"/>
              </a:ext>
            </a:extLst>
          </p:cNvPr>
          <p:cNvSpPr txBox="1"/>
          <p:nvPr/>
        </p:nvSpPr>
        <p:spPr>
          <a:xfrm>
            <a:off x="8814165" y="3750267"/>
            <a:ext cx="25433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PP Object Sans Black" panose="00000A00000000000000" pitchFamily="2" charset="-52"/>
              </a:rPr>
              <a:t>Главное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337171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2645FBE4-B732-4E77-B9F8-113167B22E60}"/>
              </a:ext>
            </a:extLst>
          </p:cNvPr>
          <p:cNvSpPr/>
          <p:nvPr/>
        </p:nvSpPr>
        <p:spPr>
          <a:xfrm>
            <a:off x="7050602" y="2262753"/>
            <a:ext cx="5899512" cy="58995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005" y="8391983"/>
            <a:ext cx="1708009" cy="17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-3075117" y="10255029"/>
            <a:ext cx="235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P Object Sans Black" panose="00000A00000000000000" pitchFamily="2" charset="-52"/>
              </a:rPr>
              <a:t>Дизайн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2BEFC5-5A07-4519-BEE6-1483FAF9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40" y="1952080"/>
            <a:ext cx="6199857" cy="4696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B8B67D-B262-40C8-B794-FE81F6271D6D}"/>
              </a:ext>
            </a:extLst>
          </p:cNvPr>
          <p:cNvSpPr txBox="1"/>
          <p:nvPr/>
        </p:nvSpPr>
        <p:spPr>
          <a:xfrm>
            <a:off x="520085" y="3429000"/>
            <a:ext cx="412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P Object Sans Black" panose="00000A00000000000000" pitchFamily="2" charset="-52"/>
              </a:rPr>
              <a:t>Главное окно</a:t>
            </a: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:a16="http://schemas.microsoft.com/office/drawing/2014/main" id="{7C03ABEB-9037-4C8B-B427-A14AEF77E3D6}"/>
              </a:ext>
            </a:extLst>
          </p:cNvPr>
          <p:cNvSpPr/>
          <p:nvPr/>
        </p:nvSpPr>
        <p:spPr>
          <a:xfrm>
            <a:off x="2806227" y="869507"/>
            <a:ext cx="1706329" cy="17063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1D5A9C-763D-41D9-9353-4104386D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487" y="1190960"/>
            <a:ext cx="1807808" cy="1089906"/>
          </a:xfrm>
          <a:prstGeom prst="rect">
            <a:avLst/>
          </a:prstGeom>
        </p:spPr>
      </p:pic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id="{CCD265B0-18F6-4297-A8E5-13DA7C7FB739}"/>
              </a:ext>
            </a:extLst>
          </p:cNvPr>
          <p:cNvSpPr/>
          <p:nvPr/>
        </p:nvSpPr>
        <p:spPr>
          <a:xfrm>
            <a:off x="520085" y="927680"/>
            <a:ext cx="1706329" cy="17063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601EF-B1DF-499A-91DF-CAF0CE97D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5" y="1073510"/>
            <a:ext cx="1861147" cy="14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4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2645FBE4-B732-4E77-B9F8-113167B22E60}"/>
              </a:ext>
            </a:extLst>
          </p:cNvPr>
          <p:cNvSpPr/>
          <p:nvPr/>
        </p:nvSpPr>
        <p:spPr>
          <a:xfrm>
            <a:off x="520085" y="927680"/>
            <a:ext cx="1706329" cy="17063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B4155511-5B9D-4B10-9E5D-8AE08F586B4E}"/>
              </a:ext>
            </a:extLst>
          </p:cNvPr>
          <p:cNvSpPr/>
          <p:nvPr/>
        </p:nvSpPr>
        <p:spPr>
          <a:xfrm>
            <a:off x="6938537" y="2405293"/>
            <a:ext cx="5710994" cy="57109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DEEEB42C-2987-47AF-85AF-6037C65BF8F0}"/>
              </a:ext>
            </a:extLst>
          </p:cNvPr>
          <p:cNvSpPr/>
          <p:nvPr/>
        </p:nvSpPr>
        <p:spPr>
          <a:xfrm>
            <a:off x="11070847" y="6160070"/>
            <a:ext cx="7399236" cy="71486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005" y="8391983"/>
            <a:ext cx="1708009" cy="17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-3075117" y="10255029"/>
            <a:ext cx="235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P Object Sans Black" panose="00000A00000000000000" pitchFamily="2" charset="-52"/>
              </a:rPr>
              <a:t>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FD87BA-B006-40AE-9427-C4656FA2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64" y="2126055"/>
            <a:ext cx="6785389" cy="40908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36C6A1-BC07-468F-A45A-99AB3B42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5" y="1073510"/>
            <a:ext cx="1861147" cy="14146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B8B67D-B262-40C8-B794-FE81F6271D6D}"/>
              </a:ext>
            </a:extLst>
          </p:cNvPr>
          <p:cNvSpPr txBox="1"/>
          <p:nvPr/>
        </p:nvSpPr>
        <p:spPr>
          <a:xfrm>
            <a:off x="520085" y="3429000"/>
            <a:ext cx="412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P Object Sans Black" panose="00000A00000000000000" pitchFamily="2" charset="-52"/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859465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2645FBE4-B732-4E77-B9F8-113167B22E60}"/>
              </a:ext>
            </a:extLst>
          </p:cNvPr>
          <p:cNvSpPr/>
          <p:nvPr/>
        </p:nvSpPr>
        <p:spPr>
          <a:xfrm>
            <a:off x="6424845" y="1606594"/>
            <a:ext cx="6785389" cy="678538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:a16="http://schemas.microsoft.com/office/drawing/2014/main" id="{B4155511-5B9D-4B10-9E5D-8AE08F586B4E}"/>
              </a:ext>
            </a:extLst>
          </p:cNvPr>
          <p:cNvSpPr/>
          <p:nvPr/>
        </p:nvSpPr>
        <p:spPr>
          <a:xfrm>
            <a:off x="12596387" y="7244495"/>
            <a:ext cx="5710994" cy="571099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:a16="http://schemas.microsoft.com/office/drawing/2014/main" id="{DEEEB42C-2987-47AF-85AF-6037C65BF8F0}"/>
              </a:ext>
            </a:extLst>
          </p:cNvPr>
          <p:cNvSpPr/>
          <p:nvPr/>
        </p:nvSpPr>
        <p:spPr>
          <a:xfrm>
            <a:off x="11070847" y="6160070"/>
            <a:ext cx="7399236" cy="71486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Веб-дизайн – Бесплатные иконки: компьютер">
            <a:extLst>
              <a:ext uri="{FF2B5EF4-FFF2-40B4-BE49-F238E27FC236}">
                <a16:creationId xmlns:a16="http://schemas.microsoft.com/office/drawing/2014/main" id="{8B6C2991-C68E-47DE-BA28-099C8770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9005" y="8391983"/>
            <a:ext cx="1708009" cy="170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D2C6E-CDBA-4372-A041-B7324102DF04}"/>
              </a:ext>
            </a:extLst>
          </p:cNvPr>
          <p:cNvSpPr txBox="1"/>
          <p:nvPr/>
        </p:nvSpPr>
        <p:spPr>
          <a:xfrm>
            <a:off x="-3075117" y="10255029"/>
            <a:ext cx="235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PP Object Sans Black" panose="00000A00000000000000" pitchFamily="2" charset="-52"/>
              </a:rPr>
              <a:t>Дизайн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FD87BA-B006-40AE-9427-C4656FA2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34" y="9734409"/>
            <a:ext cx="6785389" cy="40908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36C6A1-BC07-468F-A45A-99AB3B42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0" y="491618"/>
            <a:ext cx="7457459" cy="56684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B8B67D-B262-40C8-B794-FE81F6271D6D}"/>
              </a:ext>
            </a:extLst>
          </p:cNvPr>
          <p:cNvSpPr txBox="1"/>
          <p:nvPr/>
        </p:nvSpPr>
        <p:spPr>
          <a:xfrm>
            <a:off x="277166" y="3363944"/>
            <a:ext cx="412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PP Object Sans Black" panose="00000A00000000000000" pitchFamily="2" charset="-52"/>
              </a:rPr>
              <a:t>Проигрывание</a:t>
            </a:r>
          </a:p>
        </p:txBody>
      </p:sp>
    </p:spTree>
    <p:extLst>
      <p:ext uri="{BB962C8B-B14F-4D97-AF65-F5344CB8AC3E}">
        <p14:creationId xmlns:p14="http://schemas.microsoft.com/office/powerpoint/2010/main" val="2902947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A173A14-B840-480B-9A1F-7CE7B58AB78A}"/>
              </a:ext>
            </a:extLst>
          </p:cNvPr>
          <p:cNvGrpSpPr/>
          <p:nvPr/>
        </p:nvGrpSpPr>
        <p:grpSpPr>
          <a:xfrm>
            <a:off x="1559719" y="0"/>
            <a:ext cx="3133724" cy="6858000"/>
            <a:chOff x="9143999" y="0"/>
            <a:chExt cx="3133724" cy="685800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52A3FA57-1A6E-46B9-8DDF-5C170862C584}"/>
                </a:ext>
              </a:extLst>
            </p:cNvPr>
            <p:cNvGrpSpPr/>
            <p:nvPr/>
          </p:nvGrpSpPr>
          <p:grpSpPr>
            <a:xfrm>
              <a:off x="9143999" y="0"/>
              <a:ext cx="3048000" cy="6858000"/>
              <a:chOff x="9144000" y="0"/>
              <a:chExt cx="3048000" cy="6858000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CD20A6A-DD04-438A-AF6A-AA28ECFBA887}"/>
                  </a:ext>
                </a:extLst>
              </p:cNvPr>
              <p:cNvSpPr/>
              <p:nvPr/>
            </p:nvSpPr>
            <p:spPr>
              <a:xfrm>
                <a:off x="9144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A6ED6-4E0B-4B91-ADFF-732DA4F793ED}"/>
                  </a:ext>
                </a:extLst>
              </p:cNvPr>
              <p:cNvSpPr txBox="1"/>
              <p:nvPr/>
            </p:nvSpPr>
            <p:spPr>
              <a:xfrm>
                <a:off x="9715500" y="523875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04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68C2BA-5A06-431B-A57C-599C7363F74F}"/>
                </a:ext>
              </a:extLst>
            </p:cNvPr>
            <p:cNvSpPr txBox="1"/>
            <p:nvPr/>
          </p:nvSpPr>
          <p:spPr>
            <a:xfrm>
              <a:off x="9229723" y="2805751"/>
              <a:ext cx="304800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искусственный интеллект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B4B8FF-5345-4DD8-BC2C-0249E6D708B3}"/>
              </a:ext>
            </a:extLst>
          </p:cNvPr>
          <p:cNvGrpSpPr/>
          <p:nvPr/>
        </p:nvGrpSpPr>
        <p:grpSpPr>
          <a:xfrm>
            <a:off x="983458" y="0"/>
            <a:ext cx="3048000" cy="6858000"/>
            <a:chOff x="6096000" y="0"/>
            <a:chExt cx="3048000" cy="6858000"/>
          </a:xfrm>
        </p:grpSpPr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C7944D2-1116-475E-BC9B-419D098C171D}"/>
                </a:ext>
              </a:extLst>
            </p:cNvPr>
            <p:cNvGrpSpPr/>
            <p:nvPr/>
          </p:nvGrpSpPr>
          <p:grpSpPr>
            <a:xfrm>
              <a:off x="6096000" y="0"/>
              <a:ext cx="3048000" cy="6858000"/>
              <a:chOff x="6096000" y="0"/>
              <a:chExt cx="3048000" cy="6858000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57EC467A-EE23-4B82-9B6C-ED9280E671AE}"/>
                  </a:ext>
                </a:extLst>
              </p:cNvPr>
              <p:cNvSpPr/>
              <p:nvPr/>
            </p:nvSpPr>
            <p:spPr>
              <a:xfrm>
                <a:off x="609600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A655EB-E4DA-4662-9B09-B23B6052886A}"/>
                  </a:ext>
                </a:extLst>
              </p:cNvPr>
              <p:cNvSpPr txBox="1"/>
              <p:nvPr/>
            </p:nvSpPr>
            <p:spPr>
              <a:xfrm>
                <a:off x="6819900" y="527181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03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BD2CEF-F135-4EA1-A4ED-8E2ECC6EBCD7}"/>
                </a:ext>
              </a:extLst>
            </p:cNvPr>
            <p:cNvSpPr txBox="1"/>
            <p:nvPr/>
          </p:nvSpPr>
          <p:spPr>
            <a:xfrm>
              <a:off x="6600825" y="2998112"/>
              <a:ext cx="20383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b="1" dirty="0">
                  <a:latin typeface="PP Object Sans Black" panose="00000A00000000000000" pitchFamily="2" charset="-52"/>
                </a:rPr>
                <a:t>Исправить баги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44211E98-F98E-4A8D-9E75-26442567F9E1}"/>
              </a:ext>
            </a:extLst>
          </p:cNvPr>
          <p:cNvGrpSpPr/>
          <p:nvPr/>
        </p:nvGrpSpPr>
        <p:grpSpPr>
          <a:xfrm>
            <a:off x="504825" y="0"/>
            <a:ext cx="3048000" cy="6858000"/>
            <a:chOff x="3048000" y="0"/>
            <a:chExt cx="3048000" cy="6858000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99AC97F-A2A1-4496-8556-D248CFF882CC}"/>
                </a:ext>
              </a:extLst>
            </p:cNvPr>
            <p:cNvGrpSpPr/>
            <p:nvPr/>
          </p:nvGrpSpPr>
          <p:grpSpPr>
            <a:xfrm>
              <a:off x="3048000" y="0"/>
              <a:ext cx="3048000" cy="6858000"/>
              <a:chOff x="3048000" y="0"/>
              <a:chExt cx="3048000" cy="6858000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70BDD135-EA61-422C-8CF1-4835BF13DA01}"/>
                  </a:ext>
                </a:extLst>
              </p:cNvPr>
              <p:cNvSpPr/>
              <p:nvPr/>
            </p:nvSpPr>
            <p:spPr>
              <a:xfrm>
                <a:off x="3048000" y="0"/>
                <a:ext cx="3048000" cy="685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67899F-1D59-4632-8352-CDD300B76BF9}"/>
                  </a:ext>
                </a:extLst>
              </p:cNvPr>
              <p:cNvSpPr txBox="1"/>
              <p:nvPr/>
            </p:nvSpPr>
            <p:spPr>
              <a:xfrm>
                <a:off x="3771900" y="5255280"/>
                <a:ext cx="1905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600" dirty="0">
                    <a:latin typeface="PP Object Sans Black" panose="00000A00000000000000" pitchFamily="2" charset="-52"/>
                  </a:rPr>
                  <a:t>02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AA4B16-3203-430B-B450-56612CED6DF8}"/>
                </a:ext>
              </a:extLst>
            </p:cNvPr>
            <p:cNvSpPr txBox="1"/>
            <p:nvPr/>
          </p:nvSpPr>
          <p:spPr>
            <a:xfrm>
              <a:off x="3486150" y="2998112"/>
              <a:ext cx="23241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PP Object Sans Black" panose="00000A00000000000000" pitchFamily="2" charset="-52"/>
                </a:rPr>
                <a:t>Добавить функционал</a:t>
              </a:r>
            </a:p>
          </p:txBody>
        </p:sp>
      </p:grp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9F397376-4C70-45F3-8F63-91BF8F3A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167" y="2998112"/>
            <a:ext cx="94488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PP Object Sans Black" panose="00000A00000000000000" pitchFamily="2" charset="-52"/>
              </a:rPr>
              <a:t>ПЛАНЫ НА ДАЛЬНЕЙШЕЕ РАЗВИТЕ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1637802-E80C-4B56-B73F-0FCFB5E1515A}"/>
              </a:ext>
            </a:extLst>
          </p:cNvPr>
          <p:cNvGrpSpPr/>
          <p:nvPr/>
        </p:nvGrpSpPr>
        <p:grpSpPr>
          <a:xfrm>
            <a:off x="0" y="0"/>
            <a:ext cx="3048000" cy="6858000"/>
            <a:chOff x="0" y="0"/>
            <a:chExt cx="3048000" cy="685800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1D9B9323-A299-45A0-A80C-9E5527F3B968}"/>
                </a:ext>
              </a:extLst>
            </p:cNvPr>
            <p:cNvGrpSpPr/>
            <p:nvPr/>
          </p:nvGrpSpPr>
          <p:grpSpPr>
            <a:xfrm>
              <a:off x="0" y="0"/>
              <a:ext cx="3048000" cy="6858000"/>
              <a:chOff x="0" y="0"/>
              <a:chExt cx="3048000" cy="685800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55165E91-FA3A-4C0C-8A7C-526B47D6F517}"/>
                  </a:ext>
                </a:extLst>
              </p:cNvPr>
              <p:cNvSpPr/>
              <p:nvPr/>
            </p:nvSpPr>
            <p:spPr>
              <a:xfrm>
                <a:off x="0" y="0"/>
                <a:ext cx="304800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Улучшение</a:t>
                </a:r>
              </a:p>
              <a:p>
                <a:pPr algn="ctr"/>
                <a:r>
                  <a:rPr lang="ru-RU" sz="2500" dirty="0">
                    <a:solidFill>
                      <a:schemeClr val="tx1"/>
                    </a:solidFill>
                    <a:latin typeface="PP Object Sans Black" panose="00000A00000000000000" pitchFamily="2" charset="-52"/>
                  </a:rPr>
                  <a:t>дизайна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731BFC-C62A-49B0-8F2E-DBA581317BA5}"/>
                  </a:ext>
                </a:extLst>
              </p:cNvPr>
              <p:cNvSpPr txBox="1"/>
              <p:nvPr/>
            </p:nvSpPr>
            <p:spPr>
              <a:xfrm>
                <a:off x="876300" y="5238750"/>
                <a:ext cx="1752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9600" dirty="0">
                  <a:latin typeface="PP Object Sans Black" panose="00000A00000000000000" pitchFamily="2" charset="-5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72F049-B381-44C5-BAEF-F1D5E6E2ED65}"/>
                </a:ext>
              </a:extLst>
            </p:cNvPr>
            <p:cNvSpPr txBox="1"/>
            <p:nvPr/>
          </p:nvSpPr>
          <p:spPr>
            <a:xfrm>
              <a:off x="704850" y="5255280"/>
              <a:ext cx="1905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600" dirty="0">
                  <a:latin typeface="PP Object Sans Black" panose="00000A00000000000000" pitchFamily="2" charset="-5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198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173</Words>
  <Application>Microsoft Office PowerPoint</Application>
  <PresentationFormat>Широкоэкранный</PresentationFormat>
  <Paragraphs>62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PP Object Sans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ПЛАНЫ НА ДАЛЬНЕЙШЕЕ РАЗВИТЕ</vt:lpstr>
      <vt:lpstr>ПЛАНЫ НА ДАЛЬНЕЙШЕЕ РАЗВИТЕ</vt:lpstr>
      <vt:lpstr>ПЛАНЫ НА ДАЛЬНЕЙШЕЕ РАЗВИТЕ</vt:lpstr>
      <vt:lpstr>ПЛАНЫ НА ДАЛЬНЕЙШЕЕ РАЗВИТЕ</vt:lpstr>
      <vt:lpstr>БАЗЫ ДАННЫХ И ИХ СТРУКТУРЫ</vt:lpstr>
      <vt:lpstr>БАЗЫ ДАННЫХ И ИХ СТРУКТУРЫ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 Музыка</dc:title>
  <dc:creator>Фролов Максим</dc:creator>
  <cp:lastModifiedBy>Фролов Максим</cp:lastModifiedBy>
  <cp:revision>28</cp:revision>
  <dcterms:created xsi:type="dcterms:W3CDTF">2024-12-05T06:25:53Z</dcterms:created>
  <dcterms:modified xsi:type="dcterms:W3CDTF">2024-12-05T13:15:54Z</dcterms:modified>
</cp:coreProperties>
</file>