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15"/>
    <a:srgbClr val="B44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000" y="-11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3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4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8E25-B609-3D46-9BBF-50AA37BAB74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9591-CE08-494F-8824-DED87C77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769" y="4043623"/>
            <a:ext cx="4977394" cy="25373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12333" y="1669458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12333" y="223838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18358" y="223838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15363" y="1669458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5363" y="223838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4805" y="1669458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4805" y="223838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68395" y="223838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80464" y="1669458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57147" y="1978930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80464" y="2261025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94889" y="1978930"/>
            <a:ext cx="198003" cy="198003"/>
          </a:xfrm>
          <a:prstGeom prst="ellipse">
            <a:avLst/>
          </a:prstGeom>
          <a:ln>
            <a:solidFill>
              <a:srgbClr val="FECB1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4" idx="4"/>
            <a:endCxn id="5" idx="0"/>
          </p:cNvCxnSpPr>
          <p:nvPr/>
        </p:nvCxnSpPr>
        <p:spPr>
          <a:xfrm>
            <a:off x="1611335" y="1867461"/>
            <a:ext cx="0" cy="370924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6" idx="0"/>
          </p:cNvCxnSpPr>
          <p:nvPr/>
        </p:nvCxnSpPr>
        <p:spPr>
          <a:xfrm>
            <a:off x="1681339" y="1838464"/>
            <a:ext cx="236021" cy="399921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6" idx="0"/>
          </p:cNvCxnSpPr>
          <p:nvPr/>
        </p:nvCxnSpPr>
        <p:spPr>
          <a:xfrm flipH="1">
            <a:off x="1917360" y="1838464"/>
            <a:ext cx="227000" cy="399921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8" idx="0"/>
          </p:cNvCxnSpPr>
          <p:nvPr/>
        </p:nvCxnSpPr>
        <p:spPr>
          <a:xfrm>
            <a:off x="2214365" y="1867461"/>
            <a:ext cx="0" cy="370924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11" idx="0"/>
          </p:cNvCxnSpPr>
          <p:nvPr/>
        </p:nvCxnSpPr>
        <p:spPr>
          <a:xfrm>
            <a:off x="2473807" y="1867461"/>
            <a:ext cx="0" cy="370924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2" idx="2"/>
          </p:cNvCxnSpPr>
          <p:nvPr/>
        </p:nvCxnSpPr>
        <p:spPr>
          <a:xfrm>
            <a:off x="2572808" y="2337387"/>
            <a:ext cx="95587" cy="0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0"/>
          </p:cNvCxnSpPr>
          <p:nvPr/>
        </p:nvCxnSpPr>
        <p:spPr>
          <a:xfrm flipV="1">
            <a:off x="3279466" y="2075751"/>
            <a:ext cx="0" cy="185274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80192" y="2077932"/>
            <a:ext cx="115458" cy="0"/>
          </a:xfrm>
          <a:prstGeom prst="line">
            <a:avLst/>
          </a:prstGeom>
          <a:ln w="28575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3" idx="2"/>
            <a:endCxn id="14" idx="0"/>
          </p:cNvCxnSpPr>
          <p:nvPr/>
        </p:nvCxnSpPr>
        <p:spPr>
          <a:xfrm rot="10800000" flipV="1">
            <a:off x="2856150" y="1768460"/>
            <a:ext cx="324315" cy="210470"/>
          </a:xfrm>
          <a:prstGeom prst="curved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4" idx="4"/>
            <a:endCxn id="15" idx="2"/>
          </p:cNvCxnSpPr>
          <p:nvPr/>
        </p:nvCxnSpPr>
        <p:spPr>
          <a:xfrm rot="16200000" flipH="1">
            <a:off x="2926759" y="2106322"/>
            <a:ext cx="183094" cy="324315"/>
          </a:xfrm>
          <a:prstGeom prst="curved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66850" y="2389178"/>
            <a:ext cx="32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Brush Script MT Italic"/>
              </a:rPr>
              <a:t>Mining and Learning with Graphs</a:t>
            </a:r>
            <a:endParaRPr lang="en-US" dirty="0">
              <a:cs typeface="Brush Script MT Italic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4490" y="1286432"/>
            <a:ext cx="15183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kern="0" spc="-1000" dirty="0" smtClean="0">
                <a:solidFill>
                  <a:srgbClr val="FECB15"/>
                </a:solidFill>
                <a:latin typeface="Bauhaus 93"/>
                <a:cs typeface="Bauhaus 93"/>
              </a:rPr>
              <a:t>‘16</a:t>
            </a:r>
            <a:endParaRPr lang="en-US" sz="8400" kern="0" spc="-1000" dirty="0">
              <a:solidFill>
                <a:srgbClr val="FECB15"/>
              </a:solidFill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29834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769" y="4043623"/>
            <a:ext cx="4977394" cy="25373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90335" y="1669458"/>
            <a:ext cx="2103799" cy="1366051"/>
            <a:chOff x="1390335" y="1669458"/>
            <a:chExt cx="2103799" cy="1366051"/>
          </a:xfrm>
        </p:grpSpPr>
        <p:sp>
          <p:nvSpPr>
            <p:cNvPr id="4" name="Oval 3"/>
            <p:cNvSpPr/>
            <p:nvPr/>
          </p:nvSpPr>
          <p:spPr>
            <a:xfrm>
              <a:off x="1512333" y="1669458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12333" y="223838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18358" y="223838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15363" y="1669458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15363" y="223838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4805" y="1669458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4805" y="223838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395" y="223838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80464" y="1669458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57147" y="1978930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464" y="2261025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4889" y="1978930"/>
              <a:ext cx="198003" cy="198003"/>
            </a:xfrm>
            <a:prstGeom prst="ellipse">
              <a:avLst/>
            </a:prstGeom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4"/>
              <a:endCxn id="5" idx="0"/>
            </p:cNvCxnSpPr>
            <p:nvPr/>
          </p:nvCxnSpPr>
          <p:spPr>
            <a:xfrm>
              <a:off x="1611335" y="1867461"/>
              <a:ext cx="0" cy="370924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0"/>
            </p:cNvCxnSpPr>
            <p:nvPr/>
          </p:nvCxnSpPr>
          <p:spPr>
            <a:xfrm>
              <a:off x="1681339" y="1838464"/>
              <a:ext cx="236021" cy="399921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0"/>
            </p:cNvCxnSpPr>
            <p:nvPr/>
          </p:nvCxnSpPr>
          <p:spPr>
            <a:xfrm flipH="1">
              <a:off x="1917360" y="1838464"/>
              <a:ext cx="227000" cy="399921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8" idx="0"/>
            </p:cNvCxnSpPr>
            <p:nvPr/>
          </p:nvCxnSpPr>
          <p:spPr>
            <a:xfrm>
              <a:off x="2214365" y="1867461"/>
              <a:ext cx="0" cy="370924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1" idx="0"/>
            </p:cNvCxnSpPr>
            <p:nvPr/>
          </p:nvCxnSpPr>
          <p:spPr>
            <a:xfrm>
              <a:off x="2473807" y="1867461"/>
              <a:ext cx="0" cy="370924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2" idx="2"/>
            </p:cNvCxnSpPr>
            <p:nvPr/>
          </p:nvCxnSpPr>
          <p:spPr>
            <a:xfrm>
              <a:off x="2572808" y="2337387"/>
              <a:ext cx="95587" cy="0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0"/>
            </p:cNvCxnSpPr>
            <p:nvPr/>
          </p:nvCxnSpPr>
          <p:spPr>
            <a:xfrm flipV="1">
              <a:off x="3279466" y="2075751"/>
              <a:ext cx="0" cy="185274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0192" y="2077932"/>
              <a:ext cx="115458" cy="0"/>
            </a:xfrm>
            <a:prstGeom prst="line">
              <a:avLst/>
            </a:prstGeom>
            <a:ln w="28575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3" idx="2"/>
              <a:endCxn id="14" idx="0"/>
            </p:cNvCxnSpPr>
            <p:nvPr/>
          </p:nvCxnSpPr>
          <p:spPr>
            <a:xfrm rot="10800000" flipV="1">
              <a:off x="2856150" y="1768460"/>
              <a:ext cx="324315" cy="210470"/>
            </a:xfrm>
            <a:prstGeom prst="curved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4"/>
              <a:endCxn id="15" idx="2"/>
            </p:cNvCxnSpPr>
            <p:nvPr/>
          </p:nvCxnSpPr>
          <p:spPr>
            <a:xfrm rot="16200000" flipH="1">
              <a:off x="2926759" y="2106322"/>
              <a:ext cx="183094" cy="324315"/>
            </a:xfrm>
            <a:prstGeom prst="curved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390335" y="2389178"/>
              <a:ext cx="21037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cs typeface="Brush Script MT Italic"/>
                </a:rPr>
                <a:t>Mining and Learning </a:t>
              </a:r>
              <a:br>
                <a:rPr lang="en-US" dirty="0" smtClean="0">
                  <a:cs typeface="Brush Script MT Italic"/>
                </a:rPr>
              </a:br>
              <a:r>
                <a:rPr lang="en-US" dirty="0" smtClean="0">
                  <a:cs typeface="Brush Script MT Italic"/>
                </a:rPr>
                <a:t>with Graphs</a:t>
              </a:r>
              <a:endParaRPr lang="en-US" dirty="0">
                <a:cs typeface="Brush Script MT Ital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5228" y="112207"/>
            <a:ext cx="6202261" cy="395273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12333" y="1286432"/>
            <a:ext cx="3280521" cy="1384995"/>
            <a:chOff x="1512333" y="1286432"/>
            <a:chExt cx="3280521" cy="1384995"/>
          </a:xfrm>
        </p:grpSpPr>
        <p:sp>
          <p:nvSpPr>
            <p:cNvPr id="4" name="Oval 3"/>
            <p:cNvSpPr/>
            <p:nvPr/>
          </p:nvSpPr>
          <p:spPr>
            <a:xfrm>
              <a:off x="1512333" y="1669458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12333" y="223838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18358" y="223838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15363" y="1669458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15363" y="223838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4805" y="1669458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4805" y="223838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395" y="223838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80464" y="1669458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57147" y="1978930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464" y="2261025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4889" y="1978930"/>
              <a:ext cx="198003" cy="198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4"/>
              <a:endCxn id="5" idx="0"/>
            </p:cNvCxnSpPr>
            <p:nvPr/>
          </p:nvCxnSpPr>
          <p:spPr>
            <a:xfrm>
              <a:off x="161133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0"/>
            </p:cNvCxnSpPr>
            <p:nvPr/>
          </p:nvCxnSpPr>
          <p:spPr>
            <a:xfrm>
              <a:off x="1681339" y="1838464"/>
              <a:ext cx="236021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0"/>
            </p:cNvCxnSpPr>
            <p:nvPr/>
          </p:nvCxnSpPr>
          <p:spPr>
            <a:xfrm flipH="1">
              <a:off x="1917360" y="1838464"/>
              <a:ext cx="227000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8" idx="0"/>
            </p:cNvCxnSpPr>
            <p:nvPr/>
          </p:nvCxnSpPr>
          <p:spPr>
            <a:xfrm>
              <a:off x="221436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1" idx="0"/>
            </p:cNvCxnSpPr>
            <p:nvPr/>
          </p:nvCxnSpPr>
          <p:spPr>
            <a:xfrm>
              <a:off x="2473807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2" idx="2"/>
            </p:cNvCxnSpPr>
            <p:nvPr/>
          </p:nvCxnSpPr>
          <p:spPr>
            <a:xfrm>
              <a:off x="2572808" y="2337387"/>
              <a:ext cx="95587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0"/>
            </p:cNvCxnSpPr>
            <p:nvPr/>
          </p:nvCxnSpPr>
          <p:spPr>
            <a:xfrm flipV="1">
              <a:off x="3279466" y="2075751"/>
              <a:ext cx="0" cy="18527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0192" y="2077932"/>
              <a:ext cx="115458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3" idx="2"/>
              <a:endCxn id="14" idx="0"/>
            </p:cNvCxnSpPr>
            <p:nvPr/>
          </p:nvCxnSpPr>
          <p:spPr>
            <a:xfrm rot="10800000" flipV="1">
              <a:off x="2856150" y="1768460"/>
              <a:ext cx="324315" cy="210470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4"/>
              <a:endCxn id="15" idx="2"/>
            </p:cNvCxnSpPr>
            <p:nvPr/>
          </p:nvCxnSpPr>
          <p:spPr>
            <a:xfrm rot="16200000" flipH="1">
              <a:off x="2926759" y="2106322"/>
              <a:ext cx="183094" cy="324315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74490" y="1286432"/>
              <a:ext cx="151836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400" kern="0" spc="-1000" dirty="0" smtClean="0">
                  <a:solidFill>
                    <a:srgbClr val="FECB15"/>
                  </a:solidFill>
                  <a:latin typeface="Bauhaus 93"/>
                  <a:cs typeface="Bauhaus 93"/>
                </a:rPr>
                <a:t>‘16</a:t>
              </a:r>
              <a:endParaRPr lang="en-US" sz="8400" kern="0" spc="-1000" dirty="0">
                <a:solidFill>
                  <a:srgbClr val="FECB15"/>
                </a:solidFill>
                <a:latin typeface="Bauhaus 93"/>
                <a:cs typeface="Bauhaus 9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9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5228" y="112207"/>
            <a:ext cx="6202261" cy="395273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12333" y="1286432"/>
            <a:ext cx="3280521" cy="1384995"/>
            <a:chOff x="1512333" y="1286432"/>
            <a:chExt cx="3280521" cy="1384995"/>
          </a:xfrm>
        </p:grpSpPr>
        <p:sp>
          <p:nvSpPr>
            <p:cNvPr id="4" name="Oval 3"/>
            <p:cNvSpPr/>
            <p:nvPr/>
          </p:nvSpPr>
          <p:spPr>
            <a:xfrm>
              <a:off x="1512333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12333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18358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15363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15363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4805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4805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395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80464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57147" y="1978930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464" y="226102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4889" y="1978930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4"/>
              <a:endCxn id="5" idx="0"/>
            </p:cNvCxnSpPr>
            <p:nvPr/>
          </p:nvCxnSpPr>
          <p:spPr>
            <a:xfrm>
              <a:off x="161133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0"/>
            </p:cNvCxnSpPr>
            <p:nvPr/>
          </p:nvCxnSpPr>
          <p:spPr>
            <a:xfrm>
              <a:off x="1681339" y="1838464"/>
              <a:ext cx="236021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0"/>
            </p:cNvCxnSpPr>
            <p:nvPr/>
          </p:nvCxnSpPr>
          <p:spPr>
            <a:xfrm flipH="1">
              <a:off x="1917360" y="1838464"/>
              <a:ext cx="227000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8" idx="0"/>
            </p:cNvCxnSpPr>
            <p:nvPr/>
          </p:nvCxnSpPr>
          <p:spPr>
            <a:xfrm>
              <a:off x="221436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1" idx="0"/>
            </p:cNvCxnSpPr>
            <p:nvPr/>
          </p:nvCxnSpPr>
          <p:spPr>
            <a:xfrm>
              <a:off x="2473807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2" idx="2"/>
            </p:cNvCxnSpPr>
            <p:nvPr/>
          </p:nvCxnSpPr>
          <p:spPr>
            <a:xfrm>
              <a:off x="2572808" y="2337387"/>
              <a:ext cx="95587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0"/>
            </p:cNvCxnSpPr>
            <p:nvPr/>
          </p:nvCxnSpPr>
          <p:spPr>
            <a:xfrm flipV="1">
              <a:off x="3279466" y="2075751"/>
              <a:ext cx="0" cy="18527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0192" y="2077932"/>
              <a:ext cx="115458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3" idx="2"/>
              <a:endCxn id="14" idx="0"/>
            </p:cNvCxnSpPr>
            <p:nvPr/>
          </p:nvCxnSpPr>
          <p:spPr>
            <a:xfrm rot="10800000" flipV="1">
              <a:off x="2856150" y="1768460"/>
              <a:ext cx="324315" cy="210470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4"/>
              <a:endCxn id="15" idx="2"/>
            </p:cNvCxnSpPr>
            <p:nvPr/>
          </p:nvCxnSpPr>
          <p:spPr>
            <a:xfrm rot="16200000" flipH="1">
              <a:off x="2926759" y="2106322"/>
              <a:ext cx="183094" cy="324315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74490" y="1286432"/>
              <a:ext cx="151836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400" kern="0" spc="-1000" dirty="0" smtClean="0">
                  <a:solidFill>
                    <a:srgbClr val="FECB15"/>
                  </a:solidFill>
                  <a:latin typeface="Bauhaus 93"/>
                  <a:cs typeface="Bauhaus 93"/>
                </a:rPr>
                <a:t>‘16</a:t>
              </a:r>
              <a:endParaRPr lang="en-US" sz="8400" kern="0" spc="-1000" dirty="0">
                <a:solidFill>
                  <a:srgbClr val="FECB15"/>
                </a:solidFill>
                <a:latin typeface="Bauhaus 93"/>
                <a:cs typeface="Bauhaus 9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77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5228" y="112207"/>
            <a:ext cx="6202261" cy="395273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12333" y="1286432"/>
            <a:ext cx="3254873" cy="1384995"/>
            <a:chOff x="1512333" y="1286432"/>
            <a:chExt cx="3254873" cy="1384995"/>
          </a:xfrm>
        </p:grpSpPr>
        <p:sp>
          <p:nvSpPr>
            <p:cNvPr id="4" name="Oval 3"/>
            <p:cNvSpPr/>
            <p:nvPr/>
          </p:nvSpPr>
          <p:spPr>
            <a:xfrm>
              <a:off x="1512333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12333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18358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15363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15363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4805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4805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395" y="223838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80464" y="1669458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57147" y="1978930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464" y="2261025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94889" y="1978930"/>
              <a:ext cx="198003" cy="198003"/>
            </a:xfrm>
            <a:prstGeom prst="ellipse">
              <a:avLst/>
            </a:prstGeom>
            <a:noFill/>
            <a:ln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4"/>
              <a:endCxn id="5" idx="0"/>
            </p:cNvCxnSpPr>
            <p:nvPr/>
          </p:nvCxnSpPr>
          <p:spPr>
            <a:xfrm>
              <a:off x="161133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0"/>
            </p:cNvCxnSpPr>
            <p:nvPr/>
          </p:nvCxnSpPr>
          <p:spPr>
            <a:xfrm>
              <a:off x="1681339" y="1838464"/>
              <a:ext cx="236021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0"/>
            </p:cNvCxnSpPr>
            <p:nvPr/>
          </p:nvCxnSpPr>
          <p:spPr>
            <a:xfrm flipH="1">
              <a:off x="1917360" y="1838464"/>
              <a:ext cx="227000" cy="399921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8" idx="0"/>
            </p:cNvCxnSpPr>
            <p:nvPr/>
          </p:nvCxnSpPr>
          <p:spPr>
            <a:xfrm>
              <a:off x="2214365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1" idx="0"/>
            </p:cNvCxnSpPr>
            <p:nvPr/>
          </p:nvCxnSpPr>
          <p:spPr>
            <a:xfrm>
              <a:off x="2473807" y="1867461"/>
              <a:ext cx="0" cy="37092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2" idx="2"/>
            </p:cNvCxnSpPr>
            <p:nvPr/>
          </p:nvCxnSpPr>
          <p:spPr>
            <a:xfrm>
              <a:off x="2572808" y="2337387"/>
              <a:ext cx="95587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5" idx="0"/>
            </p:cNvCxnSpPr>
            <p:nvPr/>
          </p:nvCxnSpPr>
          <p:spPr>
            <a:xfrm flipV="1">
              <a:off x="3279466" y="2075751"/>
              <a:ext cx="0" cy="185274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0192" y="2077932"/>
              <a:ext cx="115458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3" idx="2"/>
              <a:endCxn id="14" idx="0"/>
            </p:cNvCxnSpPr>
            <p:nvPr/>
          </p:nvCxnSpPr>
          <p:spPr>
            <a:xfrm rot="10800000" flipV="1">
              <a:off x="2856150" y="1768460"/>
              <a:ext cx="324315" cy="210470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4"/>
              <a:endCxn id="15" idx="2"/>
            </p:cNvCxnSpPr>
            <p:nvPr/>
          </p:nvCxnSpPr>
          <p:spPr>
            <a:xfrm rot="16200000" flipH="1">
              <a:off x="2926759" y="2106322"/>
              <a:ext cx="183094" cy="324315"/>
            </a:xfrm>
            <a:prstGeom prst="curvedConnector2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74490" y="1286432"/>
              <a:ext cx="14927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400" kern="0" spc="-1000" dirty="0" smtClean="0">
                  <a:solidFill>
                    <a:srgbClr val="FECB15"/>
                  </a:solidFill>
                  <a:latin typeface="Bauhaus 93"/>
                  <a:cs typeface="Bauhaus 93"/>
                </a:rPr>
                <a:t>‘17</a:t>
              </a:r>
              <a:endParaRPr lang="en-US" sz="8400" kern="0" spc="-1000" dirty="0">
                <a:solidFill>
                  <a:srgbClr val="FECB15"/>
                </a:solidFill>
                <a:latin typeface="Bauhaus 93"/>
                <a:cs typeface="Bauhaus 9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92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5228" y="112207"/>
            <a:ext cx="6202261" cy="395273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12333" y="1286432"/>
            <a:ext cx="3254873" cy="1384995"/>
            <a:chOff x="1512333" y="1286432"/>
            <a:chExt cx="3254873" cy="1384995"/>
          </a:xfrm>
        </p:grpSpPr>
        <p:cxnSp>
          <p:nvCxnSpPr>
            <p:cNvPr id="18" name="Straight Connector 17"/>
            <p:cNvCxnSpPr>
              <a:stCxn id="4" idx="4"/>
              <a:endCxn id="5" idx="0"/>
            </p:cNvCxnSpPr>
            <p:nvPr/>
          </p:nvCxnSpPr>
          <p:spPr>
            <a:xfrm>
              <a:off x="1611335" y="1867461"/>
              <a:ext cx="0" cy="370924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6" idx="0"/>
            </p:cNvCxnSpPr>
            <p:nvPr/>
          </p:nvCxnSpPr>
          <p:spPr>
            <a:xfrm>
              <a:off x="1681339" y="1838464"/>
              <a:ext cx="236021" cy="399921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0"/>
            </p:cNvCxnSpPr>
            <p:nvPr/>
          </p:nvCxnSpPr>
          <p:spPr>
            <a:xfrm flipH="1">
              <a:off x="1917360" y="1838464"/>
              <a:ext cx="227000" cy="399921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8" idx="0"/>
            </p:cNvCxnSpPr>
            <p:nvPr/>
          </p:nvCxnSpPr>
          <p:spPr>
            <a:xfrm>
              <a:off x="2214365" y="1867461"/>
              <a:ext cx="0" cy="370924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1" idx="0"/>
            </p:cNvCxnSpPr>
            <p:nvPr/>
          </p:nvCxnSpPr>
          <p:spPr>
            <a:xfrm>
              <a:off x="2473807" y="1867461"/>
              <a:ext cx="0" cy="370924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6"/>
              <a:endCxn id="12" idx="2"/>
            </p:cNvCxnSpPr>
            <p:nvPr/>
          </p:nvCxnSpPr>
          <p:spPr>
            <a:xfrm>
              <a:off x="2572808" y="2337387"/>
              <a:ext cx="95587" cy="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85816" y="2105025"/>
              <a:ext cx="0" cy="1560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0192" y="2077932"/>
              <a:ext cx="144033" cy="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3" idx="2"/>
              <a:endCxn id="14" idx="0"/>
            </p:cNvCxnSpPr>
            <p:nvPr/>
          </p:nvCxnSpPr>
          <p:spPr>
            <a:xfrm rot="10800000" flipV="1">
              <a:off x="2846624" y="1768460"/>
              <a:ext cx="333840" cy="210470"/>
            </a:xfrm>
            <a:prstGeom prst="curvedConnector2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4" idx="4"/>
              <a:endCxn id="15" idx="2"/>
            </p:cNvCxnSpPr>
            <p:nvPr/>
          </p:nvCxnSpPr>
          <p:spPr>
            <a:xfrm rot="16200000" flipH="1">
              <a:off x="2921997" y="2101560"/>
              <a:ext cx="183094" cy="333840"/>
            </a:xfrm>
            <a:prstGeom prst="curvedConnector2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74490" y="1286432"/>
              <a:ext cx="14927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400" kern="0" spc="-1000" dirty="0" smtClean="0">
                  <a:solidFill>
                    <a:srgbClr val="FECB15"/>
                  </a:solidFill>
                  <a:latin typeface="Bauhaus 93"/>
                  <a:cs typeface="Bauhaus 93"/>
                </a:rPr>
                <a:t>‘</a:t>
              </a:r>
              <a:r>
                <a:rPr lang="en-US" sz="8400" kern="0" spc="-1000" dirty="0" smtClean="0">
                  <a:solidFill>
                    <a:srgbClr val="FECB15"/>
                  </a:solidFill>
                  <a:latin typeface="Bauhaus 93"/>
                  <a:cs typeface="Bauhaus 93"/>
                </a:rPr>
                <a:t>18</a:t>
              </a:r>
              <a:endParaRPr lang="en-US" sz="8400" kern="0" spc="-1000" dirty="0">
                <a:solidFill>
                  <a:srgbClr val="FECB15"/>
                </a:solidFill>
                <a:latin typeface="Bauhaus 93"/>
                <a:cs typeface="Bauhaus 93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512333" y="1669458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12333" y="223838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18358" y="223838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15363" y="1669458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15363" y="223838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4805" y="1669458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74805" y="223838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395" y="223838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80464" y="1669458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47622" y="1978930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80464" y="2261025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10764" y="1978930"/>
              <a:ext cx="198003" cy="198003"/>
            </a:xfrm>
            <a:prstGeom prst="ellipse">
              <a:avLst/>
            </a:prstGeom>
            <a:noFill/>
            <a:ln w="57150" cmpd="sng">
              <a:solidFill>
                <a:srgbClr val="FECB1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4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Shobeir</dc:creator>
  <cp:lastModifiedBy>Shobeir</cp:lastModifiedBy>
  <cp:revision>16</cp:revision>
  <dcterms:created xsi:type="dcterms:W3CDTF">2016-03-17T00:10:00Z</dcterms:created>
  <dcterms:modified xsi:type="dcterms:W3CDTF">2018-03-29T00:36:53Z</dcterms:modified>
</cp:coreProperties>
</file>