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8" r:id="rId4"/>
    <p:sldId id="259" r:id="rId5"/>
    <p:sldId id="260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2" r:id="rId17"/>
    <p:sldId id="261" r:id="rId18"/>
    <p:sldId id="263" r:id="rId19"/>
    <p:sldId id="264" r:id="rId20"/>
    <p:sldId id="26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B4B7B9"/>
    <a:srgbClr val="000000"/>
    <a:srgbClr val="112E54"/>
    <a:srgbClr val="FF6180"/>
    <a:srgbClr val="886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5200233" y="1617333"/>
            <a:ext cx="6040800" cy="29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5200233" y="4699400"/>
            <a:ext cx="60408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790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70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3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116" name="Google Shape;116;p1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7" name="Google Shape;117;p1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18" name="Google Shape;118;p1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21" name="Google Shape;121;p1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22" name="Google Shape;122;p1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"/>
          </p:nvPr>
        </p:nvSpPr>
        <p:spPr>
          <a:xfrm>
            <a:off x="1702369" y="3031227"/>
            <a:ext cx="4192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2"/>
          </p:nvPr>
        </p:nvSpPr>
        <p:spPr>
          <a:xfrm>
            <a:off x="6597233" y="3031227"/>
            <a:ext cx="4192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3"/>
          </p:nvPr>
        </p:nvSpPr>
        <p:spPr>
          <a:xfrm>
            <a:off x="1702369" y="5292793"/>
            <a:ext cx="4192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4"/>
          </p:nvPr>
        </p:nvSpPr>
        <p:spPr>
          <a:xfrm>
            <a:off x="6597233" y="5292793"/>
            <a:ext cx="4192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5" hasCustomPrompt="1"/>
          </p:nvPr>
        </p:nvSpPr>
        <p:spPr>
          <a:xfrm>
            <a:off x="1702367" y="1905967"/>
            <a:ext cx="12728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6" hasCustomPrompt="1"/>
          </p:nvPr>
        </p:nvSpPr>
        <p:spPr>
          <a:xfrm>
            <a:off x="1702367" y="4167632"/>
            <a:ext cx="12728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7" hasCustomPrompt="1"/>
          </p:nvPr>
        </p:nvSpPr>
        <p:spPr>
          <a:xfrm>
            <a:off x="6597233" y="1905967"/>
            <a:ext cx="12728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8" hasCustomPrompt="1"/>
          </p:nvPr>
        </p:nvSpPr>
        <p:spPr>
          <a:xfrm>
            <a:off x="6597233" y="4167632"/>
            <a:ext cx="12728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1702367" y="2533567"/>
            <a:ext cx="4192000" cy="5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6597235" y="2533567"/>
            <a:ext cx="4192000" cy="5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1702367" y="4794933"/>
            <a:ext cx="4192000" cy="5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5"/>
          </p:nvPr>
        </p:nvSpPr>
        <p:spPr>
          <a:xfrm>
            <a:off x="6597235" y="4794933"/>
            <a:ext cx="4192000" cy="5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7731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4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138" name="Google Shape;138;p1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9" name="Google Shape;139;p1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40" name="Google Shape;140;p1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43" name="Google Shape;143;p1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44" name="Google Shape;144;p1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5126829" y="4825489"/>
            <a:ext cx="61144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ubTitle" idx="1"/>
          </p:nvPr>
        </p:nvSpPr>
        <p:spPr>
          <a:xfrm>
            <a:off x="5126767" y="1221717"/>
            <a:ext cx="61144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6583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5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149" name="Google Shape;149;p1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0" name="Google Shape;150;p1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51" name="Google Shape;151;p1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4" name="Google Shape;154;p1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55" name="Google Shape;155;p1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1030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6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159" name="Google Shape;159;p1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0" name="Google Shape;160;p1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61" name="Google Shape;161;p1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4" name="Google Shape;164;p1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65" name="Google Shape;165;p1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6" name="Google Shape;166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830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7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169" name="Google Shape;169;p1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0" name="Google Shape;170;p1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74" name="Google Shape;174;p1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75" name="Google Shape;175;p1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17"/>
          <p:cNvSpPr txBox="1">
            <a:spLocks noGrp="1"/>
          </p:cNvSpPr>
          <p:nvPr>
            <p:ph type="title"/>
          </p:nvPr>
        </p:nvSpPr>
        <p:spPr>
          <a:xfrm>
            <a:off x="960000" y="2620767"/>
            <a:ext cx="5046800" cy="8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1"/>
          </p:nvPr>
        </p:nvSpPr>
        <p:spPr>
          <a:xfrm>
            <a:off x="960000" y="3519807"/>
            <a:ext cx="50468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4951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180" name="Google Shape;180;p1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1" name="Google Shape;181;p1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82" name="Google Shape;182;p1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85" name="Google Shape;185;p1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86" name="Google Shape;186;p1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7" name="Google Shape;187;p18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1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667">
                <a:solidFill>
                  <a:srgbClr val="434343"/>
                </a:solidFill>
              </a:defRPr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3933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9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191" name="Google Shape;191;p1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2" name="Google Shape;192;p1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93" name="Google Shape;193;p1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96" name="Google Shape;196;p1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97" name="Google Shape;197;p1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1"/>
          </p:nvPr>
        </p:nvSpPr>
        <p:spPr>
          <a:xfrm>
            <a:off x="3022567" y="2703567"/>
            <a:ext cx="73436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2"/>
          </p:nvPr>
        </p:nvSpPr>
        <p:spPr>
          <a:xfrm>
            <a:off x="3022567" y="4644533"/>
            <a:ext cx="73436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ubTitle" idx="3"/>
          </p:nvPr>
        </p:nvSpPr>
        <p:spPr>
          <a:xfrm>
            <a:off x="3022567" y="2151933"/>
            <a:ext cx="73436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subTitle" idx="4"/>
          </p:nvPr>
        </p:nvSpPr>
        <p:spPr>
          <a:xfrm>
            <a:off x="3022567" y="4096933"/>
            <a:ext cx="73436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107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205" name="Google Shape;205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10" name="Google Shape;210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11" name="Google Shape;211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>
            <a:off x="6096049" y="1963867"/>
            <a:ext cx="4571200" cy="25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2"/>
          </p:nvPr>
        </p:nvSpPr>
        <p:spPr>
          <a:xfrm>
            <a:off x="1524751" y="1963867"/>
            <a:ext cx="4571200" cy="25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01326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1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217" name="Google Shape;217;p21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8" name="Google Shape;218;p21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19" name="Google Shape;219;p21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21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" name="Google Shape;221;p21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22" name="Google Shape;222;p21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23" name="Google Shape;223;p21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4" name="Google Shape;224;p21"/>
          <p:cNvSpPr txBox="1">
            <a:spLocks noGrp="1"/>
          </p:cNvSpPr>
          <p:nvPr>
            <p:ph type="subTitle" idx="1"/>
          </p:nvPr>
        </p:nvSpPr>
        <p:spPr>
          <a:xfrm>
            <a:off x="951167" y="4538297"/>
            <a:ext cx="32040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2"/>
          </p:nvPr>
        </p:nvSpPr>
        <p:spPr>
          <a:xfrm>
            <a:off x="4494091" y="4538297"/>
            <a:ext cx="32040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subTitle" idx="3"/>
          </p:nvPr>
        </p:nvSpPr>
        <p:spPr>
          <a:xfrm>
            <a:off x="8037024" y="4538297"/>
            <a:ext cx="32040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subTitle" idx="4"/>
          </p:nvPr>
        </p:nvSpPr>
        <p:spPr>
          <a:xfrm>
            <a:off x="951167" y="4114667"/>
            <a:ext cx="3204000" cy="5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subTitle" idx="5"/>
          </p:nvPr>
        </p:nvSpPr>
        <p:spPr>
          <a:xfrm>
            <a:off x="4494091" y="4114667"/>
            <a:ext cx="3204000" cy="5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subTitle" idx="6"/>
          </p:nvPr>
        </p:nvSpPr>
        <p:spPr>
          <a:xfrm>
            <a:off x="8037025" y="4114667"/>
            <a:ext cx="3204000" cy="5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221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21" name="Google Shape;21;p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7" name="Google Shape;27;p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960000" y="2867800"/>
            <a:ext cx="63212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665333"/>
            <a:ext cx="22700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960000" y="4032007"/>
            <a:ext cx="6321200" cy="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4000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2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233" name="Google Shape;233;p2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4" name="Google Shape;234;p2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5" name="Google Shape;235;p2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38" name="Google Shape;238;p2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39" name="Google Shape;239;p2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" name="Google Shape;240;p22"/>
          <p:cNvSpPr txBox="1">
            <a:spLocks noGrp="1"/>
          </p:cNvSpPr>
          <p:nvPr>
            <p:ph type="subTitle" idx="1"/>
          </p:nvPr>
        </p:nvSpPr>
        <p:spPr>
          <a:xfrm>
            <a:off x="960000" y="3961405"/>
            <a:ext cx="30720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2"/>
          </p:nvPr>
        </p:nvSpPr>
        <p:spPr>
          <a:xfrm>
            <a:off x="960000" y="3429000"/>
            <a:ext cx="30720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3"/>
          </p:nvPr>
        </p:nvSpPr>
        <p:spPr>
          <a:xfrm>
            <a:off x="4560076" y="3961405"/>
            <a:ext cx="30720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subTitle" idx="4"/>
          </p:nvPr>
        </p:nvSpPr>
        <p:spPr>
          <a:xfrm>
            <a:off x="4560076" y="3429000"/>
            <a:ext cx="30720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subTitle" idx="5"/>
          </p:nvPr>
        </p:nvSpPr>
        <p:spPr>
          <a:xfrm>
            <a:off x="8160153" y="3961405"/>
            <a:ext cx="30720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subTitle" idx="6"/>
          </p:nvPr>
        </p:nvSpPr>
        <p:spPr>
          <a:xfrm>
            <a:off x="8160153" y="3429000"/>
            <a:ext cx="30720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7564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3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249" name="Google Shape;249;p2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50" name="Google Shape;250;p2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51" name="Google Shape;251;p2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54" name="Google Shape;254;p2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55" name="Google Shape;255;p2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3"/>
          <p:cNvSpPr txBox="1">
            <a:spLocks noGrp="1"/>
          </p:cNvSpPr>
          <p:nvPr>
            <p:ph type="subTitle" idx="1"/>
          </p:nvPr>
        </p:nvSpPr>
        <p:spPr>
          <a:xfrm>
            <a:off x="2245184" y="3017233"/>
            <a:ext cx="8740400" cy="4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2"/>
          </p:nvPr>
        </p:nvSpPr>
        <p:spPr>
          <a:xfrm>
            <a:off x="2245197" y="2444833"/>
            <a:ext cx="87404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3"/>
          </p:nvPr>
        </p:nvSpPr>
        <p:spPr>
          <a:xfrm>
            <a:off x="2245200" y="4273517"/>
            <a:ext cx="8740400" cy="4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4"/>
          </p:nvPr>
        </p:nvSpPr>
        <p:spPr>
          <a:xfrm>
            <a:off x="2245169" y="3701117"/>
            <a:ext cx="87404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5"/>
          </p:nvPr>
        </p:nvSpPr>
        <p:spPr>
          <a:xfrm>
            <a:off x="2245184" y="5529800"/>
            <a:ext cx="8740400" cy="4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6"/>
          </p:nvPr>
        </p:nvSpPr>
        <p:spPr>
          <a:xfrm>
            <a:off x="2245184" y="4957400"/>
            <a:ext cx="87404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7"/>
          </p:nvPr>
        </p:nvSpPr>
        <p:spPr>
          <a:xfrm>
            <a:off x="959967" y="1684500"/>
            <a:ext cx="10272000" cy="5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8058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4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266" name="Google Shape;266;p2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7" name="Google Shape;267;p2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68" name="Google Shape;268;p2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71" name="Google Shape;271;p2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72" name="Google Shape;272;p2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3" name="Google Shape;273;p24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1"/>
          </p:nvPr>
        </p:nvSpPr>
        <p:spPr>
          <a:xfrm>
            <a:off x="1703367" y="2900296"/>
            <a:ext cx="3949600" cy="8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2"/>
          </p:nvPr>
        </p:nvSpPr>
        <p:spPr>
          <a:xfrm>
            <a:off x="6539567" y="2900296"/>
            <a:ext cx="3949600" cy="8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3"/>
          </p:nvPr>
        </p:nvSpPr>
        <p:spPr>
          <a:xfrm>
            <a:off x="1703367" y="5246596"/>
            <a:ext cx="3949600" cy="8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4"/>
          </p:nvPr>
        </p:nvSpPr>
        <p:spPr>
          <a:xfrm>
            <a:off x="6539567" y="5246596"/>
            <a:ext cx="3949600" cy="8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5"/>
          </p:nvPr>
        </p:nvSpPr>
        <p:spPr>
          <a:xfrm>
            <a:off x="1703367" y="2473233"/>
            <a:ext cx="39496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6"/>
          </p:nvPr>
        </p:nvSpPr>
        <p:spPr>
          <a:xfrm>
            <a:off x="6539571" y="2473233"/>
            <a:ext cx="39496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subTitle" idx="7"/>
          </p:nvPr>
        </p:nvSpPr>
        <p:spPr>
          <a:xfrm>
            <a:off x="1703367" y="4819608"/>
            <a:ext cx="39496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subTitle" idx="8"/>
          </p:nvPr>
        </p:nvSpPr>
        <p:spPr>
          <a:xfrm>
            <a:off x="6539571" y="4819608"/>
            <a:ext cx="39496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75324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25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284" name="Google Shape;284;p2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85" name="Google Shape;285;p2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86" name="Google Shape;286;p2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89" name="Google Shape;289;p2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90" name="Google Shape;290;p2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1" name="Google Shape;291;p25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2" name="Google Shape;292;p25"/>
          <p:cNvSpPr txBox="1">
            <a:spLocks noGrp="1"/>
          </p:cNvSpPr>
          <p:nvPr>
            <p:ph type="subTitle" idx="1"/>
          </p:nvPr>
        </p:nvSpPr>
        <p:spPr>
          <a:xfrm>
            <a:off x="960000" y="2927867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type="subTitle" idx="2"/>
          </p:nvPr>
        </p:nvSpPr>
        <p:spPr>
          <a:xfrm>
            <a:off x="4626517" y="2927867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subTitle" idx="3"/>
          </p:nvPr>
        </p:nvSpPr>
        <p:spPr>
          <a:xfrm>
            <a:off x="960000" y="5384367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subTitle" idx="4"/>
          </p:nvPr>
        </p:nvSpPr>
        <p:spPr>
          <a:xfrm>
            <a:off x="4626513" y="5384367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6" name="Google Shape;296;p25"/>
          <p:cNvSpPr txBox="1">
            <a:spLocks noGrp="1"/>
          </p:cNvSpPr>
          <p:nvPr>
            <p:ph type="subTitle" idx="5"/>
          </p:nvPr>
        </p:nvSpPr>
        <p:spPr>
          <a:xfrm>
            <a:off x="8293035" y="2927867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subTitle" idx="6"/>
          </p:nvPr>
        </p:nvSpPr>
        <p:spPr>
          <a:xfrm>
            <a:off x="8293035" y="5384367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ubTitle" idx="7"/>
          </p:nvPr>
        </p:nvSpPr>
        <p:spPr>
          <a:xfrm>
            <a:off x="960000" y="2544333"/>
            <a:ext cx="2938800" cy="4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8"/>
          </p:nvPr>
        </p:nvSpPr>
        <p:spPr>
          <a:xfrm>
            <a:off x="4626519" y="2544333"/>
            <a:ext cx="2938800" cy="4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00" name="Google Shape;300;p25"/>
          <p:cNvSpPr txBox="1">
            <a:spLocks noGrp="1"/>
          </p:cNvSpPr>
          <p:nvPr>
            <p:ph type="subTitle" idx="9"/>
          </p:nvPr>
        </p:nvSpPr>
        <p:spPr>
          <a:xfrm>
            <a:off x="960000" y="5000897"/>
            <a:ext cx="2938800" cy="4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01" name="Google Shape;301;p25"/>
          <p:cNvSpPr txBox="1">
            <a:spLocks noGrp="1"/>
          </p:cNvSpPr>
          <p:nvPr>
            <p:ph type="subTitle" idx="13"/>
          </p:nvPr>
        </p:nvSpPr>
        <p:spPr>
          <a:xfrm>
            <a:off x="4626519" y="5000897"/>
            <a:ext cx="2938800" cy="4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subTitle" idx="14"/>
          </p:nvPr>
        </p:nvSpPr>
        <p:spPr>
          <a:xfrm>
            <a:off x="8293045" y="2544333"/>
            <a:ext cx="2938800" cy="4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03" name="Google Shape;303;p25"/>
          <p:cNvSpPr txBox="1">
            <a:spLocks noGrp="1"/>
          </p:cNvSpPr>
          <p:nvPr>
            <p:ph type="subTitle" idx="15"/>
          </p:nvPr>
        </p:nvSpPr>
        <p:spPr>
          <a:xfrm>
            <a:off x="8293045" y="5000897"/>
            <a:ext cx="2938800" cy="4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9206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306" name="Google Shape;306;p2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07" name="Google Shape;307;p2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08" name="Google Shape;308;p2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11" name="Google Shape;311;p2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12" name="Google Shape;312;p2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3" name="Google Shape;313;p26"/>
          <p:cNvSpPr txBox="1">
            <a:spLocks noGrp="1"/>
          </p:cNvSpPr>
          <p:nvPr>
            <p:ph type="title" hasCustomPrompt="1"/>
          </p:nvPr>
        </p:nvSpPr>
        <p:spPr>
          <a:xfrm>
            <a:off x="950967" y="1030800"/>
            <a:ext cx="57732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6"/>
          <p:cNvSpPr txBox="1">
            <a:spLocks noGrp="1"/>
          </p:cNvSpPr>
          <p:nvPr>
            <p:ph type="subTitle" idx="1"/>
          </p:nvPr>
        </p:nvSpPr>
        <p:spPr>
          <a:xfrm>
            <a:off x="950967" y="1916135"/>
            <a:ext cx="57732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5" name="Google Shape;315;p26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2761064"/>
            <a:ext cx="57732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26"/>
          <p:cNvSpPr txBox="1">
            <a:spLocks noGrp="1"/>
          </p:cNvSpPr>
          <p:nvPr>
            <p:ph type="subTitle" idx="3"/>
          </p:nvPr>
        </p:nvSpPr>
        <p:spPr>
          <a:xfrm>
            <a:off x="950967" y="3636472"/>
            <a:ext cx="57732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title" idx="4" hasCustomPrompt="1"/>
          </p:nvPr>
        </p:nvSpPr>
        <p:spPr>
          <a:xfrm>
            <a:off x="950967" y="4491328"/>
            <a:ext cx="57732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26"/>
          <p:cNvSpPr txBox="1">
            <a:spLocks noGrp="1"/>
          </p:cNvSpPr>
          <p:nvPr>
            <p:ph type="subTitle" idx="5"/>
          </p:nvPr>
        </p:nvSpPr>
        <p:spPr>
          <a:xfrm>
            <a:off x="950967" y="5356808"/>
            <a:ext cx="57732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57299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7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321" name="Google Shape;321;p2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2" name="Google Shape;322;p2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23" name="Google Shape;323;p2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26" name="Google Shape;326;p2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27" name="Google Shape;327;p2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8" name="Google Shape;328;p27"/>
          <p:cNvSpPr txBox="1">
            <a:spLocks noGrp="1"/>
          </p:cNvSpPr>
          <p:nvPr>
            <p:ph type="title"/>
          </p:nvPr>
        </p:nvSpPr>
        <p:spPr>
          <a:xfrm>
            <a:off x="6095997" y="813319"/>
            <a:ext cx="51452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9" name="Google Shape;329;p27"/>
          <p:cNvSpPr txBox="1">
            <a:spLocks noGrp="1"/>
          </p:cNvSpPr>
          <p:nvPr>
            <p:ph type="subTitle" idx="1"/>
          </p:nvPr>
        </p:nvSpPr>
        <p:spPr>
          <a:xfrm>
            <a:off x="6096000" y="2291015"/>
            <a:ext cx="5145200" cy="14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0" name="Google Shape;330;p27"/>
          <p:cNvSpPr txBox="1"/>
          <p:nvPr/>
        </p:nvSpPr>
        <p:spPr>
          <a:xfrm>
            <a:off x="6096000" y="4612733"/>
            <a:ext cx="5145200" cy="10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lang="en" sz="16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lang="en" sz="1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includes icons by </a:t>
            </a:r>
            <a:r>
              <a:rPr lang="en" sz="16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6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600"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9261416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8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333" name="Google Shape;333;p2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4" name="Google Shape;334;p2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38" name="Google Shape;338;p2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39" name="Google Shape;339;p2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28"/>
          <p:cNvGrpSpPr/>
          <p:nvPr/>
        </p:nvGrpSpPr>
        <p:grpSpPr>
          <a:xfrm>
            <a:off x="950959" y="3026492"/>
            <a:ext cx="3073983" cy="4092131"/>
            <a:chOff x="4962625" y="539501"/>
            <a:chExt cx="3266487" cy="4348396"/>
          </a:xfrm>
        </p:grpSpPr>
        <p:sp>
          <p:nvSpPr>
            <p:cNvPr id="341" name="Google Shape;341;p28"/>
            <p:cNvSpPr/>
            <p:nvPr/>
          </p:nvSpPr>
          <p:spPr>
            <a:xfrm>
              <a:off x="5689271" y="788278"/>
              <a:ext cx="1476799" cy="1488827"/>
            </a:xfrm>
            <a:custGeom>
              <a:avLst/>
              <a:gdLst/>
              <a:ahLst/>
              <a:cxnLst/>
              <a:rect l="l" t="t" r="r" b="b"/>
              <a:pathLst>
                <a:path w="10804" h="10892" extrusionOk="0">
                  <a:moveTo>
                    <a:pt x="8359" y="1"/>
                  </a:moveTo>
                  <a:cubicBezTo>
                    <a:pt x="7473" y="1"/>
                    <a:pt x="6574" y="602"/>
                    <a:pt x="4834" y="666"/>
                  </a:cubicBezTo>
                  <a:cubicBezTo>
                    <a:pt x="2695" y="758"/>
                    <a:pt x="1807" y="1798"/>
                    <a:pt x="1230" y="2339"/>
                  </a:cubicBezTo>
                  <a:cubicBezTo>
                    <a:pt x="652" y="2879"/>
                    <a:pt x="1" y="3688"/>
                    <a:pt x="347" y="4649"/>
                  </a:cubicBezTo>
                  <a:cubicBezTo>
                    <a:pt x="675" y="5591"/>
                    <a:pt x="1673" y="6363"/>
                    <a:pt x="1983" y="7075"/>
                  </a:cubicBezTo>
                  <a:cubicBezTo>
                    <a:pt x="2293" y="7768"/>
                    <a:pt x="2002" y="8174"/>
                    <a:pt x="2002" y="8174"/>
                  </a:cubicBezTo>
                  <a:cubicBezTo>
                    <a:pt x="2002" y="8174"/>
                    <a:pt x="1768" y="8065"/>
                    <a:pt x="1474" y="8065"/>
                  </a:cubicBezTo>
                  <a:cubicBezTo>
                    <a:pt x="1228" y="8065"/>
                    <a:pt x="940" y="8142"/>
                    <a:pt x="712" y="8424"/>
                  </a:cubicBezTo>
                  <a:cubicBezTo>
                    <a:pt x="190" y="9038"/>
                    <a:pt x="537" y="9579"/>
                    <a:pt x="962" y="9731"/>
                  </a:cubicBezTo>
                  <a:cubicBezTo>
                    <a:pt x="1043" y="9762"/>
                    <a:pt x="1126" y="9774"/>
                    <a:pt x="1206" y="9774"/>
                  </a:cubicBezTo>
                  <a:cubicBezTo>
                    <a:pt x="1526" y="9774"/>
                    <a:pt x="1807" y="9579"/>
                    <a:pt x="1807" y="9579"/>
                  </a:cubicBezTo>
                  <a:lnTo>
                    <a:pt x="1807" y="9579"/>
                  </a:lnTo>
                  <a:cubicBezTo>
                    <a:pt x="1807" y="9579"/>
                    <a:pt x="1752" y="9999"/>
                    <a:pt x="2385" y="10078"/>
                  </a:cubicBezTo>
                  <a:cubicBezTo>
                    <a:pt x="2441" y="10086"/>
                    <a:pt x="2493" y="10090"/>
                    <a:pt x="2543" y="10090"/>
                  </a:cubicBezTo>
                  <a:cubicBezTo>
                    <a:pt x="3076" y="10090"/>
                    <a:pt x="3254" y="9653"/>
                    <a:pt x="3254" y="9653"/>
                  </a:cubicBezTo>
                  <a:cubicBezTo>
                    <a:pt x="3254" y="9653"/>
                    <a:pt x="3272" y="10808"/>
                    <a:pt x="5139" y="10887"/>
                  </a:cubicBezTo>
                  <a:cubicBezTo>
                    <a:pt x="5216" y="10890"/>
                    <a:pt x="5291" y="10891"/>
                    <a:pt x="5365" y="10891"/>
                  </a:cubicBezTo>
                  <a:cubicBezTo>
                    <a:pt x="7072" y="10891"/>
                    <a:pt x="8027" y="10060"/>
                    <a:pt x="8027" y="10060"/>
                  </a:cubicBezTo>
                  <a:cubicBezTo>
                    <a:pt x="8027" y="10060"/>
                    <a:pt x="8341" y="10278"/>
                    <a:pt x="8754" y="10278"/>
                  </a:cubicBezTo>
                  <a:cubicBezTo>
                    <a:pt x="8901" y="10278"/>
                    <a:pt x="9061" y="10250"/>
                    <a:pt x="9223" y="10175"/>
                  </a:cubicBezTo>
                  <a:cubicBezTo>
                    <a:pt x="9838" y="9884"/>
                    <a:pt x="9589" y="8807"/>
                    <a:pt x="9589" y="8807"/>
                  </a:cubicBezTo>
                  <a:lnTo>
                    <a:pt x="9589" y="8807"/>
                  </a:lnTo>
                  <a:cubicBezTo>
                    <a:pt x="9589" y="8807"/>
                    <a:pt x="9625" y="8812"/>
                    <a:pt x="9686" y="8812"/>
                  </a:cubicBezTo>
                  <a:cubicBezTo>
                    <a:pt x="9928" y="8812"/>
                    <a:pt x="10547" y="8738"/>
                    <a:pt x="10684" y="7999"/>
                  </a:cubicBezTo>
                  <a:cubicBezTo>
                    <a:pt x="10804" y="7379"/>
                    <a:pt x="10380" y="6975"/>
                    <a:pt x="9910" y="6975"/>
                  </a:cubicBezTo>
                  <a:cubicBezTo>
                    <a:pt x="9693" y="6975"/>
                    <a:pt x="9467" y="7061"/>
                    <a:pt x="9279" y="7250"/>
                  </a:cubicBezTo>
                  <a:cubicBezTo>
                    <a:pt x="9279" y="7250"/>
                    <a:pt x="8992" y="5323"/>
                    <a:pt x="8992" y="4727"/>
                  </a:cubicBezTo>
                  <a:cubicBezTo>
                    <a:pt x="8992" y="4108"/>
                    <a:pt x="9011" y="3900"/>
                    <a:pt x="9011" y="3900"/>
                  </a:cubicBezTo>
                  <a:cubicBezTo>
                    <a:pt x="9011" y="3900"/>
                    <a:pt x="9242" y="3725"/>
                    <a:pt x="9838" y="3554"/>
                  </a:cubicBezTo>
                  <a:cubicBezTo>
                    <a:pt x="10453" y="3360"/>
                    <a:pt x="10610" y="2879"/>
                    <a:pt x="10550" y="2205"/>
                  </a:cubicBezTo>
                  <a:cubicBezTo>
                    <a:pt x="10513" y="1530"/>
                    <a:pt x="10106" y="490"/>
                    <a:pt x="8969" y="107"/>
                  </a:cubicBezTo>
                  <a:cubicBezTo>
                    <a:pt x="8760" y="32"/>
                    <a:pt x="8560" y="1"/>
                    <a:pt x="8359" y="1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705127" y="780486"/>
              <a:ext cx="1462856" cy="1501676"/>
            </a:xfrm>
            <a:custGeom>
              <a:avLst/>
              <a:gdLst/>
              <a:ahLst/>
              <a:cxnLst/>
              <a:rect l="l" t="t" r="r" b="b"/>
              <a:pathLst>
                <a:path w="10702" h="10986" extrusionOk="0">
                  <a:moveTo>
                    <a:pt x="8295" y="105"/>
                  </a:moveTo>
                  <a:cubicBezTo>
                    <a:pt x="8475" y="105"/>
                    <a:pt x="8651" y="134"/>
                    <a:pt x="8835" y="201"/>
                  </a:cubicBezTo>
                  <a:cubicBezTo>
                    <a:pt x="9953" y="584"/>
                    <a:pt x="10355" y="1624"/>
                    <a:pt x="10397" y="2262"/>
                  </a:cubicBezTo>
                  <a:cubicBezTo>
                    <a:pt x="10415" y="2590"/>
                    <a:pt x="10378" y="2876"/>
                    <a:pt x="10281" y="3089"/>
                  </a:cubicBezTo>
                  <a:cubicBezTo>
                    <a:pt x="10184" y="3320"/>
                    <a:pt x="10008" y="3472"/>
                    <a:pt x="9722" y="3551"/>
                  </a:cubicBezTo>
                  <a:cubicBezTo>
                    <a:pt x="9107" y="3745"/>
                    <a:pt x="8853" y="3916"/>
                    <a:pt x="8853" y="3916"/>
                  </a:cubicBezTo>
                  <a:lnTo>
                    <a:pt x="8835" y="3934"/>
                  </a:lnTo>
                  <a:lnTo>
                    <a:pt x="8835" y="3957"/>
                  </a:lnTo>
                  <a:lnTo>
                    <a:pt x="8835" y="4784"/>
                  </a:lnTo>
                  <a:cubicBezTo>
                    <a:pt x="8835" y="5089"/>
                    <a:pt x="8895" y="5727"/>
                    <a:pt x="8969" y="6268"/>
                  </a:cubicBezTo>
                  <a:cubicBezTo>
                    <a:pt x="9047" y="6822"/>
                    <a:pt x="9126" y="7307"/>
                    <a:pt x="9126" y="7307"/>
                  </a:cubicBezTo>
                  <a:lnTo>
                    <a:pt x="9144" y="7400"/>
                  </a:lnTo>
                  <a:lnTo>
                    <a:pt x="9200" y="7344"/>
                  </a:lnTo>
                  <a:cubicBezTo>
                    <a:pt x="9381" y="7163"/>
                    <a:pt x="9591" y="7080"/>
                    <a:pt x="9788" y="7080"/>
                  </a:cubicBezTo>
                  <a:cubicBezTo>
                    <a:pt x="9908" y="7080"/>
                    <a:pt x="10023" y="7111"/>
                    <a:pt x="10124" y="7169"/>
                  </a:cubicBezTo>
                  <a:cubicBezTo>
                    <a:pt x="10415" y="7307"/>
                    <a:pt x="10609" y="7612"/>
                    <a:pt x="10531" y="8056"/>
                  </a:cubicBezTo>
                  <a:cubicBezTo>
                    <a:pt x="10434" y="8499"/>
                    <a:pt x="10184" y="8670"/>
                    <a:pt x="9935" y="8767"/>
                  </a:cubicBezTo>
                  <a:cubicBezTo>
                    <a:pt x="9777" y="8821"/>
                    <a:pt x="9620" y="8829"/>
                    <a:pt x="9536" y="8829"/>
                  </a:cubicBezTo>
                  <a:cubicBezTo>
                    <a:pt x="9496" y="8829"/>
                    <a:pt x="9473" y="8827"/>
                    <a:pt x="9473" y="8827"/>
                  </a:cubicBezTo>
                  <a:lnTo>
                    <a:pt x="9412" y="8809"/>
                  </a:lnTo>
                  <a:lnTo>
                    <a:pt x="9412" y="8883"/>
                  </a:lnTo>
                  <a:cubicBezTo>
                    <a:pt x="9412" y="8883"/>
                    <a:pt x="9473" y="9155"/>
                    <a:pt x="9473" y="9442"/>
                  </a:cubicBezTo>
                  <a:cubicBezTo>
                    <a:pt x="9454" y="9594"/>
                    <a:pt x="9431" y="9752"/>
                    <a:pt x="9375" y="9886"/>
                  </a:cubicBezTo>
                  <a:cubicBezTo>
                    <a:pt x="9315" y="10001"/>
                    <a:pt x="9223" y="10117"/>
                    <a:pt x="9084" y="10172"/>
                  </a:cubicBezTo>
                  <a:cubicBezTo>
                    <a:pt x="8920" y="10252"/>
                    <a:pt x="8759" y="10281"/>
                    <a:pt x="8612" y="10281"/>
                  </a:cubicBezTo>
                  <a:cubicBezTo>
                    <a:pt x="8223" y="10281"/>
                    <a:pt x="7929" y="10080"/>
                    <a:pt x="7929" y="10080"/>
                  </a:cubicBezTo>
                  <a:lnTo>
                    <a:pt x="7911" y="10056"/>
                  </a:lnTo>
                  <a:lnTo>
                    <a:pt x="7874" y="10080"/>
                  </a:lnTo>
                  <a:cubicBezTo>
                    <a:pt x="7874" y="10080"/>
                    <a:pt x="6933" y="10893"/>
                    <a:pt x="5240" y="10893"/>
                  </a:cubicBezTo>
                  <a:cubicBezTo>
                    <a:pt x="5169" y="10893"/>
                    <a:pt x="5096" y="10891"/>
                    <a:pt x="5023" y="10888"/>
                  </a:cubicBezTo>
                  <a:cubicBezTo>
                    <a:pt x="4099" y="10847"/>
                    <a:pt x="3655" y="10542"/>
                    <a:pt x="3424" y="10269"/>
                  </a:cubicBezTo>
                  <a:cubicBezTo>
                    <a:pt x="3193" y="9983"/>
                    <a:pt x="3175" y="9710"/>
                    <a:pt x="3175" y="9710"/>
                  </a:cubicBezTo>
                  <a:lnTo>
                    <a:pt x="3078" y="9691"/>
                  </a:lnTo>
                  <a:cubicBezTo>
                    <a:pt x="3078" y="9691"/>
                    <a:pt x="3041" y="9807"/>
                    <a:pt x="2907" y="9922"/>
                  </a:cubicBezTo>
                  <a:cubicBezTo>
                    <a:pt x="2806" y="10007"/>
                    <a:pt x="2647" y="10105"/>
                    <a:pt x="2406" y="10105"/>
                  </a:cubicBezTo>
                  <a:cubicBezTo>
                    <a:pt x="2370" y="10105"/>
                    <a:pt x="2332" y="10103"/>
                    <a:pt x="2292" y="10098"/>
                  </a:cubicBezTo>
                  <a:cubicBezTo>
                    <a:pt x="1964" y="10038"/>
                    <a:pt x="1849" y="9922"/>
                    <a:pt x="1788" y="9825"/>
                  </a:cubicBezTo>
                  <a:cubicBezTo>
                    <a:pt x="1733" y="9733"/>
                    <a:pt x="1752" y="9636"/>
                    <a:pt x="1752" y="9636"/>
                  </a:cubicBezTo>
                  <a:lnTo>
                    <a:pt x="1752" y="9520"/>
                  </a:lnTo>
                  <a:lnTo>
                    <a:pt x="1654" y="9576"/>
                  </a:lnTo>
                  <a:cubicBezTo>
                    <a:pt x="1654" y="9576"/>
                    <a:pt x="1389" y="9768"/>
                    <a:pt x="1081" y="9768"/>
                  </a:cubicBezTo>
                  <a:cubicBezTo>
                    <a:pt x="1010" y="9768"/>
                    <a:pt x="937" y="9758"/>
                    <a:pt x="864" y="9733"/>
                  </a:cubicBezTo>
                  <a:cubicBezTo>
                    <a:pt x="652" y="9673"/>
                    <a:pt x="481" y="9502"/>
                    <a:pt x="421" y="9289"/>
                  </a:cubicBezTo>
                  <a:cubicBezTo>
                    <a:pt x="347" y="9077"/>
                    <a:pt x="384" y="8809"/>
                    <a:pt x="633" y="8518"/>
                  </a:cubicBezTo>
                  <a:cubicBezTo>
                    <a:pt x="839" y="8242"/>
                    <a:pt x="1107" y="8168"/>
                    <a:pt x="1339" y="8168"/>
                  </a:cubicBezTo>
                  <a:cubicBezTo>
                    <a:pt x="1368" y="8168"/>
                    <a:pt x="1396" y="8169"/>
                    <a:pt x="1423" y="8171"/>
                  </a:cubicBezTo>
                  <a:cubicBezTo>
                    <a:pt x="1673" y="8190"/>
                    <a:pt x="1867" y="8287"/>
                    <a:pt x="1867" y="8287"/>
                  </a:cubicBezTo>
                  <a:lnTo>
                    <a:pt x="1904" y="8305"/>
                  </a:lnTo>
                  <a:lnTo>
                    <a:pt x="1922" y="8268"/>
                  </a:lnTo>
                  <a:cubicBezTo>
                    <a:pt x="1922" y="8268"/>
                    <a:pt x="2001" y="8153"/>
                    <a:pt x="2038" y="7959"/>
                  </a:cubicBezTo>
                  <a:cubicBezTo>
                    <a:pt x="2080" y="7746"/>
                    <a:pt x="2061" y="7460"/>
                    <a:pt x="1904" y="7113"/>
                  </a:cubicBezTo>
                  <a:cubicBezTo>
                    <a:pt x="1752" y="6748"/>
                    <a:pt x="1423" y="6383"/>
                    <a:pt x="1095" y="5977"/>
                  </a:cubicBezTo>
                  <a:cubicBezTo>
                    <a:pt x="767" y="5575"/>
                    <a:pt x="444" y="5149"/>
                    <a:pt x="268" y="4687"/>
                  </a:cubicBezTo>
                  <a:cubicBezTo>
                    <a:pt x="116" y="4225"/>
                    <a:pt x="171" y="3800"/>
                    <a:pt x="365" y="3417"/>
                  </a:cubicBezTo>
                  <a:cubicBezTo>
                    <a:pt x="559" y="3052"/>
                    <a:pt x="864" y="2705"/>
                    <a:pt x="1155" y="2433"/>
                  </a:cubicBezTo>
                  <a:cubicBezTo>
                    <a:pt x="1733" y="1897"/>
                    <a:pt x="2597" y="857"/>
                    <a:pt x="4736" y="778"/>
                  </a:cubicBezTo>
                  <a:cubicBezTo>
                    <a:pt x="5795" y="741"/>
                    <a:pt x="6566" y="492"/>
                    <a:pt x="7181" y="316"/>
                  </a:cubicBezTo>
                  <a:cubicBezTo>
                    <a:pt x="7490" y="219"/>
                    <a:pt x="7777" y="145"/>
                    <a:pt x="8045" y="122"/>
                  </a:cubicBezTo>
                  <a:cubicBezTo>
                    <a:pt x="8130" y="111"/>
                    <a:pt x="8213" y="105"/>
                    <a:pt x="8295" y="105"/>
                  </a:cubicBezTo>
                  <a:close/>
                  <a:moveTo>
                    <a:pt x="8217" y="0"/>
                  </a:moveTo>
                  <a:cubicBezTo>
                    <a:pt x="8154" y="0"/>
                    <a:pt x="8091" y="3"/>
                    <a:pt x="8026" y="7"/>
                  </a:cubicBezTo>
                  <a:cubicBezTo>
                    <a:pt x="7758" y="48"/>
                    <a:pt x="7467" y="122"/>
                    <a:pt x="7162" y="219"/>
                  </a:cubicBezTo>
                  <a:cubicBezTo>
                    <a:pt x="6525" y="395"/>
                    <a:pt x="5776" y="626"/>
                    <a:pt x="4718" y="681"/>
                  </a:cubicBezTo>
                  <a:cubicBezTo>
                    <a:pt x="2560" y="760"/>
                    <a:pt x="1654" y="1818"/>
                    <a:pt x="1077" y="2359"/>
                  </a:cubicBezTo>
                  <a:cubicBezTo>
                    <a:pt x="790" y="2627"/>
                    <a:pt x="481" y="2973"/>
                    <a:pt x="268" y="3380"/>
                  </a:cubicBezTo>
                  <a:cubicBezTo>
                    <a:pt x="74" y="3782"/>
                    <a:pt x="0" y="4225"/>
                    <a:pt x="171" y="4724"/>
                  </a:cubicBezTo>
                  <a:cubicBezTo>
                    <a:pt x="347" y="5205"/>
                    <a:pt x="693" y="5648"/>
                    <a:pt x="1021" y="6037"/>
                  </a:cubicBezTo>
                  <a:cubicBezTo>
                    <a:pt x="1345" y="6439"/>
                    <a:pt x="1654" y="6804"/>
                    <a:pt x="1807" y="7150"/>
                  </a:cubicBezTo>
                  <a:cubicBezTo>
                    <a:pt x="1964" y="7497"/>
                    <a:pt x="1964" y="7746"/>
                    <a:pt x="1946" y="7940"/>
                  </a:cubicBezTo>
                  <a:cubicBezTo>
                    <a:pt x="1904" y="8093"/>
                    <a:pt x="1867" y="8153"/>
                    <a:pt x="1849" y="8171"/>
                  </a:cubicBezTo>
                  <a:cubicBezTo>
                    <a:pt x="1807" y="8153"/>
                    <a:pt x="1673" y="8093"/>
                    <a:pt x="1423" y="8074"/>
                  </a:cubicBezTo>
                  <a:cubicBezTo>
                    <a:pt x="1395" y="8072"/>
                    <a:pt x="1366" y="8071"/>
                    <a:pt x="1337" y="8071"/>
                  </a:cubicBezTo>
                  <a:cubicBezTo>
                    <a:pt x="1084" y="8071"/>
                    <a:pt x="780" y="8150"/>
                    <a:pt x="536" y="8439"/>
                  </a:cubicBezTo>
                  <a:cubicBezTo>
                    <a:pt x="287" y="8767"/>
                    <a:pt x="231" y="9077"/>
                    <a:pt x="305" y="9326"/>
                  </a:cubicBezTo>
                  <a:cubicBezTo>
                    <a:pt x="402" y="9576"/>
                    <a:pt x="596" y="9752"/>
                    <a:pt x="827" y="9849"/>
                  </a:cubicBezTo>
                  <a:cubicBezTo>
                    <a:pt x="911" y="9878"/>
                    <a:pt x="994" y="9890"/>
                    <a:pt x="1074" y="9890"/>
                  </a:cubicBezTo>
                  <a:cubicBezTo>
                    <a:pt x="1357" y="9890"/>
                    <a:pt x="1593" y="9738"/>
                    <a:pt x="1654" y="9691"/>
                  </a:cubicBezTo>
                  <a:cubicBezTo>
                    <a:pt x="1654" y="9752"/>
                    <a:pt x="1654" y="9788"/>
                    <a:pt x="1691" y="9886"/>
                  </a:cubicBezTo>
                  <a:cubicBezTo>
                    <a:pt x="1770" y="10001"/>
                    <a:pt x="1946" y="10154"/>
                    <a:pt x="2269" y="10195"/>
                  </a:cubicBezTo>
                  <a:cubicBezTo>
                    <a:pt x="2312" y="10200"/>
                    <a:pt x="2352" y="10202"/>
                    <a:pt x="2392" y="10202"/>
                  </a:cubicBezTo>
                  <a:cubicBezTo>
                    <a:pt x="2656" y="10202"/>
                    <a:pt x="2848" y="10102"/>
                    <a:pt x="2985" y="10001"/>
                  </a:cubicBezTo>
                  <a:cubicBezTo>
                    <a:pt x="3059" y="9922"/>
                    <a:pt x="3078" y="9886"/>
                    <a:pt x="3101" y="9825"/>
                  </a:cubicBezTo>
                  <a:cubicBezTo>
                    <a:pt x="3119" y="9941"/>
                    <a:pt x="3175" y="10117"/>
                    <a:pt x="3332" y="10329"/>
                  </a:cubicBezTo>
                  <a:cubicBezTo>
                    <a:pt x="3581" y="10634"/>
                    <a:pt x="4080" y="10944"/>
                    <a:pt x="5004" y="10981"/>
                  </a:cubicBezTo>
                  <a:cubicBezTo>
                    <a:pt x="5086" y="10984"/>
                    <a:pt x="5167" y="10986"/>
                    <a:pt x="5245" y="10986"/>
                  </a:cubicBezTo>
                  <a:cubicBezTo>
                    <a:pt x="6941" y="10986"/>
                    <a:pt x="7875" y="10212"/>
                    <a:pt x="7911" y="10172"/>
                  </a:cubicBezTo>
                  <a:cubicBezTo>
                    <a:pt x="7940" y="10201"/>
                    <a:pt x="8228" y="10384"/>
                    <a:pt x="8613" y="10384"/>
                  </a:cubicBezTo>
                  <a:cubicBezTo>
                    <a:pt x="8771" y="10384"/>
                    <a:pt x="8946" y="10354"/>
                    <a:pt x="9126" y="10269"/>
                  </a:cubicBezTo>
                  <a:cubicBezTo>
                    <a:pt x="9297" y="10195"/>
                    <a:pt x="9394" y="10080"/>
                    <a:pt x="9473" y="9922"/>
                  </a:cubicBezTo>
                  <a:cubicBezTo>
                    <a:pt x="9528" y="9770"/>
                    <a:pt x="9570" y="9594"/>
                    <a:pt x="9570" y="9442"/>
                  </a:cubicBezTo>
                  <a:cubicBezTo>
                    <a:pt x="9588" y="9174"/>
                    <a:pt x="9528" y="8961"/>
                    <a:pt x="9528" y="8924"/>
                  </a:cubicBezTo>
                  <a:cubicBezTo>
                    <a:pt x="9541" y="8924"/>
                    <a:pt x="9568" y="8926"/>
                    <a:pt x="9605" y="8926"/>
                  </a:cubicBezTo>
                  <a:cubicBezTo>
                    <a:pt x="9685" y="8926"/>
                    <a:pt x="9814" y="8918"/>
                    <a:pt x="9972" y="8864"/>
                  </a:cubicBezTo>
                  <a:cubicBezTo>
                    <a:pt x="10240" y="8767"/>
                    <a:pt x="10531" y="8536"/>
                    <a:pt x="10628" y="8074"/>
                  </a:cubicBezTo>
                  <a:cubicBezTo>
                    <a:pt x="10702" y="7594"/>
                    <a:pt x="10494" y="7229"/>
                    <a:pt x="10184" y="7076"/>
                  </a:cubicBezTo>
                  <a:cubicBezTo>
                    <a:pt x="10076" y="7018"/>
                    <a:pt x="9956" y="6990"/>
                    <a:pt x="9832" y="6990"/>
                  </a:cubicBezTo>
                  <a:cubicBezTo>
                    <a:pt x="9622" y="6990"/>
                    <a:pt x="9403" y="7072"/>
                    <a:pt x="9223" y="7229"/>
                  </a:cubicBezTo>
                  <a:cubicBezTo>
                    <a:pt x="9200" y="7169"/>
                    <a:pt x="9144" y="6785"/>
                    <a:pt x="9084" y="6268"/>
                  </a:cubicBezTo>
                  <a:cubicBezTo>
                    <a:pt x="9010" y="5709"/>
                    <a:pt x="8932" y="5071"/>
                    <a:pt x="8932" y="4784"/>
                  </a:cubicBezTo>
                  <a:cubicBezTo>
                    <a:pt x="8932" y="4188"/>
                    <a:pt x="8950" y="4013"/>
                    <a:pt x="8950" y="3994"/>
                  </a:cubicBezTo>
                  <a:cubicBezTo>
                    <a:pt x="8950" y="3994"/>
                    <a:pt x="9144" y="3842"/>
                    <a:pt x="9740" y="3666"/>
                  </a:cubicBezTo>
                  <a:cubicBezTo>
                    <a:pt x="10050" y="3569"/>
                    <a:pt x="10263" y="3380"/>
                    <a:pt x="10378" y="3149"/>
                  </a:cubicBezTo>
                  <a:cubicBezTo>
                    <a:pt x="10494" y="2895"/>
                    <a:pt x="10512" y="2590"/>
                    <a:pt x="10494" y="2262"/>
                  </a:cubicBezTo>
                  <a:cubicBezTo>
                    <a:pt x="10452" y="1569"/>
                    <a:pt x="10032" y="510"/>
                    <a:pt x="8876" y="104"/>
                  </a:cubicBezTo>
                  <a:cubicBezTo>
                    <a:pt x="8650" y="28"/>
                    <a:pt x="8438" y="0"/>
                    <a:pt x="821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841981" y="2138919"/>
              <a:ext cx="394897" cy="942751"/>
            </a:xfrm>
            <a:custGeom>
              <a:avLst/>
              <a:gdLst/>
              <a:ahLst/>
              <a:cxnLst/>
              <a:rect l="l" t="t" r="r" b="b"/>
              <a:pathLst>
                <a:path w="2889" h="6897" extrusionOk="0">
                  <a:moveTo>
                    <a:pt x="64" y="0"/>
                  </a:moveTo>
                  <a:cubicBezTo>
                    <a:pt x="43" y="0"/>
                    <a:pt x="21" y="1"/>
                    <a:pt x="0" y="3"/>
                  </a:cubicBezTo>
                  <a:cubicBezTo>
                    <a:pt x="0" y="3"/>
                    <a:pt x="171" y="562"/>
                    <a:pt x="171" y="927"/>
                  </a:cubicBezTo>
                  <a:cubicBezTo>
                    <a:pt x="171" y="1297"/>
                    <a:pt x="268" y="1717"/>
                    <a:pt x="250" y="2198"/>
                  </a:cubicBezTo>
                  <a:cubicBezTo>
                    <a:pt x="231" y="2683"/>
                    <a:pt x="347" y="4453"/>
                    <a:pt x="444" y="5146"/>
                  </a:cubicBezTo>
                  <a:cubicBezTo>
                    <a:pt x="536" y="5839"/>
                    <a:pt x="1271" y="6897"/>
                    <a:pt x="1271" y="6897"/>
                  </a:cubicBezTo>
                  <a:cubicBezTo>
                    <a:pt x="1271" y="6897"/>
                    <a:pt x="2269" y="6878"/>
                    <a:pt x="2579" y="6398"/>
                  </a:cubicBezTo>
                  <a:cubicBezTo>
                    <a:pt x="2888" y="5917"/>
                    <a:pt x="2713" y="5432"/>
                    <a:pt x="2463" y="4799"/>
                  </a:cubicBezTo>
                  <a:cubicBezTo>
                    <a:pt x="2214" y="4143"/>
                    <a:pt x="1229" y="1066"/>
                    <a:pt x="1156" y="696"/>
                  </a:cubicBezTo>
                  <a:cubicBezTo>
                    <a:pt x="1081" y="348"/>
                    <a:pt x="50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833780" y="2131401"/>
              <a:ext cx="392300" cy="958470"/>
            </a:xfrm>
            <a:custGeom>
              <a:avLst/>
              <a:gdLst/>
              <a:ahLst/>
              <a:cxnLst/>
              <a:rect l="l" t="t" r="r" b="b"/>
              <a:pathLst>
                <a:path w="2870" h="7012" extrusionOk="0">
                  <a:moveTo>
                    <a:pt x="134" y="137"/>
                  </a:moveTo>
                  <a:cubicBezTo>
                    <a:pt x="328" y="137"/>
                    <a:pt x="559" y="197"/>
                    <a:pt x="753" y="312"/>
                  </a:cubicBezTo>
                  <a:cubicBezTo>
                    <a:pt x="966" y="428"/>
                    <a:pt x="1137" y="617"/>
                    <a:pt x="1155" y="774"/>
                  </a:cubicBezTo>
                  <a:cubicBezTo>
                    <a:pt x="1197" y="867"/>
                    <a:pt x="1252" y="1121"/>
                    <a:pt x="1368" y="1486"/>
                  </a:cubicBezTo>
                  <a:cubicBezTo>
                    <a:pt x="1465" y="1832"/>
                    <a:pt x="1617" y="2253"/>
                    <a:pt x="1751" y="2715"/>
                  </a:cubicBezTo>
                  <a:cubicBezTo>
                    <a:pt x="2043" y="3602"/>
                    <a:pt x="2329" y="4545"/>
                    <a:pt x="2468" y="4873"/>
                  </a:cubicBezTo>
                  <a:cubicBezTo>
                    <a:pt x="2602" y="5201"/>
                    <a:pt x="2699" y="5469"/>
                    <a:pt x="2736" y="5718"/>
                  </a:cubicBezTo>
                  <a:cubicBezTo>
                    <a:pt x="2773" y="5972"/>
                    <a:pt x="2736" y="6180"/>
                    <a:pt x="2602" y="6434"/>
                  </a:cubicBezTo>
                  <a:cubicBezTo>
                    <a:pt x="2445" y="6642"/>
                    <a:pt x="2140" y="6781"/>
                    <a:pt x="1849" y="6836"/>
                  </a:cubicBezTo>
                  <a:cubicBezTo>
                    <a:pt x="1581" y="6896"/>
                    <a:pt x="1386" y="6896"/>
                    <a:pt x="1349" y="6896"/>
                  </a:cubicBezTo>
                  <a:cubicBezTo>
                    <a:pt x="1349" y="6873"/>
                    <a:pt x="1174" y="6642"/>
                    <a:pt x="1003" y="6319"/>
                  </a:cubicBezTo>
                  <a:cubicBezTo>
                    <a:pt x="809" y="5972"/>
                    <a:pt x="596" y="5529"/>
                    <a:pt x="559" y="5201"/>
                  </a:cubicBezTo>
                  <a:cubicBezTo>
                    <a:pt x="462" y="4508"/>
                    <a:pt x="347" y="2715"/>
                    <a:pt x="365" y="2253"/>
                  </a:cubicBezTo>
                  <a:cubicBezTo>
                    <a:pt x="388" y="1754"/>
                    <a:pt x="291" y="1352"/>
                    <a:pt x="291" y="982"/>
                  </a:cubicBezTo>
                  <a:cubicBezTo>
                    <a:pt x="291" y="636"/>
                    <a:pt x="157" y="215"/>
                    <a:pt x="134" y="137"/>
                  </a:cubicBezTo>
                  <a:close/>
                  <a:moveTo>
                    <a:pt x="122" y="0"/>
                  </a:moveTo>
                  <a:cubicBezTo>
                    <a:pt x="102" y="0"/>
                    <a:pt x="81" y="1"/>
                    <a:pt x="60" y="3"/>
                  </a:cubicBezTo>
                  <a:lnTo>
                    <a:pt x="0" y="21"/>
                  </a:lnTo>
                  <a:lnTo>
                    <a:pt x="19" y="81"/>
                  </a:lnTo>
                  <a:cubicBezTo>
                    <a:pt x="19" y="81"/>
                    <a:pt x="194" y="617"/>
                    <a:pt x="176" y="982"/>
                  </a:cubicBezTo>
                  <a:cubicBezTo>
                    <a:pt x="176" y="1370"/>
                    <a:pt x="273" y="1772"/>
                    <a:pt x="250" y="2253"/>
                  </a:cubicBezTo>
                  <a:cubicBezTo>
                    <a:pt x="231" y="2738"/>
                    <a:pt x="347" y="4508"/>
                    <a:pt x="462" y="5201"/>
                  </a:cubicBezTo>
                  <a:cubicBezTo>
                    <a:pt x="504" y="5566"/>
                    <a:pt x="712" y="6009"/>
                    <a:pt x="906" y="6356"/>
                  </a:cubicBezTo>
                  <a:cubicBezTo>
                    <a:pt x="1100" y="6721"/>
                    <a:pt x="1289" y="6989"/>
                    <a:pt x="1289" y="6989"/>
                  </a:cubicBezTo>
                  <a:lnTo>
                    <a:pt x="1289" y="7012"/>
                  </a:lnTo>
                  <a:lnTo>
                    <a:pt x="1331" y="7012"/>
                  </a:lnTo>
                  <a:cubicBezTo>
                    <a:pt x="1331" y="7012"/>
                    <a:pt x="1581" y="7012"/>
                    <a:pt x="1867" y="6933"/>
                  </a:cubicBezTo>
                  <a:cubicBezTo>
                    <a:pt x="2177" y="6873"/>
                    <a:pt x="2505" y="6739"/>
                    <a:pt x="2676" y="6471"/>
                  </a:cubicBezTo>
                  <a:cubicBezTo>
                    <a:pt x="2833" y="6222"/>
                    <a:pt x="2870" y="5972"/>
                    <a:pt x="2833" y="5700"/>
                  </a:cubicBezTo>
                  <a:cubicBezTo>
                    <a:pt x="2791" y="5432"/>
                    <a:pt x="2699" y="5164"/>
                    <a:pt x="2560" y="4836"/>
                  </a:cubicBezTo>
                  <a:cubicBezTo>
                    <a:pt x="2445" y="4508"/>
                    <a:pt x="2140" y="3583"/>
                    <a:pt x="1849" y="2678"/>
                  </a:cubicBezTo>
                  <a:cubicBezTo>
                    <a:pt x="1715" y="2234"/>
                    <a:pt x="1581" y="1791"/>
                    <a:pt x="1465" y="1444"/>
                  </a:cubicBezTo>
                  <a:cubicBezTo>
                    <a:pt x="1368" y="1098"/>
                    <a:pt x="1289" y="830"/>
                    <a:pt x="1271" y="751"/>
                  </a:cubicBezTo>
                  <a:cubicBezTo>
                    <a:pt x="1216" y="543"/>
                    <a:pt x="1040" y="349"/>
                    <a:pt x="809" y="215"/>
                  </a:cubicBezTo>
                  <a:cubicBezTo>
                    <a:pt x="597" y="92"/>
                    <a:pt x="354" y="0"/>
                    <a:pt x="1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031434" y="2479005"/>
              <a:ext cx="550314" cy="764097"/>
            </a:xfrm>
            <a:custGeom>
              <a:avLst/>
              <a:gdLst/>
              <a:ahLst/>
              <a:cxnLst/>
              <a:rect l="l" t="t" r="r" b="b"/>
              <a:pathLst>
                <a:path w="4026" h="5590" extrusionOk="0">
                  <a:moveTo>
                    <a:pt x="1059" y="1"/>
                  </a:moveTo>
                  <a:cubicBezTo>
                    <a:pt x="1059" y="1"/>
                    <a:pt x="962" y="195"/>
                    <a:pt x="925" y="329"/>
                  </a:cubicBezTo>
                  <a:cubicBezTo>
                    <a:pt x="883" y="481"/>
                    <a:pt x="712" y="541"/>
                    <a:pt x="500" y="791"/>
                  </a:cubicBezTo>
                  <a:cubicBezTo>
                    <a:pt x="287" y="1059"/>
                    <a:pt x="421" y="1174"/>
                    <a:pt x="421" y="1618"/>
                  </a:cubicBezTo>
                  <a:cubicBezTo>
                    <a:pt x="421" y="2080"/>
                    <a:pt x="403" y="1983"/>
                    <a:pt x="269" y="2311"/>
                  </a:cubicBezTo>
                  <a:cubicBezTo>
                    <a:pt x="135" y="2658"/>
                    <a:pt x="1" y="3120"/>
                    <a:pt x="116" y="3947"/>
                  </a:cubicBezTo>
                  <a:cubicBezTo>
                    <a:pt x="190" y="4603"/>
                    <a:pt x="597" y="5430"/>
                    <a:pt x="1387" y="5564"/>
                  </a:cubicBezTo>
                  <a:cubicBezTo>
                    <a:pt x="1490" y="5581"/>
                    <a:pt x="1597" y="5589"/>
                    <a:pt x="1706" y="5589"/>
                  </a:cubicBezTo>
                  <a:cubicBezTo>
                    <a:pt x="2451" y="5589"/>
                    <a:pt x="3278" y="5211"/>
                    <a:pt x="3447" y="4755"/>
                  </a:cubicBezTo>
                  <a:cubicBezTo>
                    <a:pt x="3618" y="4238"/>
                    <a:pt x="3350" y="3466"/>
                    <a:pt x="3350" y="3466"/>
                  </a:cubicBezTo>
                  <a:cubicBezTo>
                    <a:pt x="3350" y="3466"/>
                    <a:pt x="3715" y="2889"/>
                    <a:pt x="3868" y="2505"/>
                  </a:cubicBezTo>
                  <a:cubicBezTo>
                    <a:pt x="4025" y="2136"/>
                    <a:pt x="3813" y="1928"/>
                    <a:pt x="3581" y="1369"/>
                  </a:cubicBezTo>
                  <a:cubicBezTo>
                    <a:pt x="3369" y="809"/>
                    <a:pt x="3540" y="694"/>
                    <a:pt x="3540" y="694"/>
                  </a:cubicBezTo>
                  <a:lnTo>
                    <a:pt x="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023233" y="2468343"/>
              <a:ext cx="552774" cy="782277"/>
            </a:xfrm>
            <a:custGeom>
              <a:avLst/>
              <a:gdLst/>
              <a:ahLst/>
              <a:cxnLst/>
              <a:rect l="l" t="t" r="r" b="b"/>
              <a:pathLst>
                <a:path w="4044" h="5723" extrusionOk="0">
                  <a:moveTo>
                    <a:pt x="1156" y="134"/>
                  </a:moveTo>
                  <a:lnTo>
                    <a:pt x="3526" y="809"/>
                  </a:lnTo>
                  <a:cubicBezTo>
                    <a:pt x="3507" y="827"/>
                    <a:pt x="3507" y="850"/>
                    <a:pt x="3484" y="887"/>
                  </a:cubicBezTo>
                  <a:cubicBezTo>
                    <a:pt x="3466" y="1003"/>
                    <a:pt x="3484" y="1174"/>
                    <a:pt x="3600" y="1465"/>
                  </a:cubicBezTo>
                  <a:cubicBezTo>
                    <a:pt x="3715" y="1751"/>
                    <a:pt x="3812" y="1946"/>
                    <a:pt x="3873" y="2098"/>
                  </a:cubicBezTo>
                  <a:cubicBezTo>
                    <a:pt x="3928" y="2274"/>
                    <a:pt x="3946" y="2389"/>
                    <a:pt x="3873" y="2560"/>
                  </a:cubicBezTo>
                  <a:cubicBezTo>
                    <a:pt x="3715" y="2948"/>
                    <a:pt x="3369" y="3526"/>
                    <a:pt x="3369" y="3526"/>
                  </a:cubicBezTo>
                  <a:lnTo>
                    <a:pt x="3350" y="3544"/>
                  </a:lnTo>
                  <a:lnTo>
                    <a:pt x="3350" y="3563"/>
                  </a:lnTo>
                  <a:cubicBezTo>
                    <a:pt x="3350" y="3563"/>
                    <a:pt x="3429" y="3757"/>
                    <a:pt x="3466" y="4006"/>
                  </a:cubicBezTo>
                  <a:cubicBezTo>
                    <a:pt x="3526" y="4256"/>
                    <a:pt x="3544" y="4584"/>
                    <a:pt x="3447" y="4833"/>
                  </a:cubicBezTo>
                  <a:cubicBezTo>
                    <a:pt x="3369" y="5064"/>
                    <a:pt x="3064" y="5295"/>
                    <a:pt x="2699" y="5448"/>
                  </a:cubicBezTo>
                  <a:cubicBezTo>
                    <a:pt x="2399" y="5555"/>
                    <a:pt x="2055" y="5624"/>
                    <a:pt x="1737" y="5624"/>
                  </a:cubicBezTo>
                  <a:cubicBezTo>
                    <a:pt x="1643" y="5624"/>
                    <a:pt x="1552" y="5618"/>
                    <a:pt x="1465" y="5605"/>
                  </a:cubicBezTo>
                  <a:cubicBezTo>
                    <a:pt x="1082" y="5526"/>
                    <a:pt x="791" y="5295"/>
                    <a:pt x="578" y="5009"/>
                  </a:cubicBezTo>
                  <a:cubicBezTo>
                    <a:pt x="389" y="4699"/>
                    <a:pt x="273" y="4334"/>
                    <a:pt x="213" y="4006"/>
                  </a:cubicBezTo>
                  <a:cubicBezTo>
                    <a:pt x="116" y="3198"/>
                    <a:pt x="231" y="2736"/>
                    <a:pt x="365" y="2408"/>
                  </a:cubicBezTo>
                  <a:cubicBezTo>
                    <a:pt x="523" y="2080"/>
                    <a:pt x="523" y="2158"/>
                    <a:pt x="541" y="1696"/>
                  </a:cubicBezTo>
                  <a:cubicBezTo>
                    <a:pt x="541" y="1465"/>
                    <a:pt x="504" y="1331"/>
                    <a:pt x="504" y="1215"/>
                  </a:cubicBezTo>
                  <a:cubicBezTo>
                    <a:pt x="481" y="1100"/>
                    <a:pt x="504" y="1021"/>
                    <a:pt x="597" y="906"/>
                  </a:cubicBezTo>
                  <a:cubicBezTo>
                    <a:pt x="694" y="772"/>
                    <a:pt x="791" y="693"/>
                    <a:pt x="869" y="638"/>
                  </a:cubicBezTo>
                  <a:cubicBezTo>
                    <a:pt x="943" y="559"/>
                    <a:pt x="1003" y="522"/>
                    <a:pt x="1022" y="425"/>
                  </a:cubicBezTo>
                  <a:cubicBezTo>
                    <a:pt x="1059" y="310"/>
                    <a:pt x="1137" y="176"/>
                    <a:pt x="1156" y="134"/>
                  </a:cubicBezTo>
                  <a:close/>
                  <a:moveTo>
                    <a:pt x="1100" y="0"/>
                  </a:moveTo>
                  <a:lnTo>
                    <a:pt x="1082" y="42"/>
                  </a:lnTo>
                  <a:cubicBezTo>
                    <a:pt x="1082" y="42"/>
                    <a:pt x="985" y="250"/>
                    <a:pt x="925" y="388"/>
                  </a:cubicBezTo>
                  <a:cubicBezTo>
                    <a:pt x="906" y="444"/>
                    <a:pt x="869" y="481"/>
                    <a:pt x="791" y="559"/>
                  </a:cubicBezTo>
                  <a:cubicBezTo>
                    <a:pt x="712" y="619"/>
                    <a:pt x="620" y="693"/>
                    <a:pt x="523" y="850"/>
                  </a:cubicBezTo>
                  <a:cubicBezTo>
                    <a:pt x="407" y="984"/>
                    <a:pt x="389" y="1100"/>
                    <a:pt x="389" y="1215"/>
                  </a:cubicBezTo>
                  <a:cubicBezTo>
                    <a:pt x="407" y="1349"/>
                    <a:pt x="426" y="1483"/>
                    <a:pt x="426" y="1696"/>
                  </a:cubicBezTo>
                  <a:cubicBezTo>
                    <a:pt x="426" y="2158"/>
                    <a:pt x="426" y="2043"/>
                    <a:pt x="273" y="2371"/>
                  </a:cubicBezTo>
                  <a:cubicBezTo>
                    <a:pt x="134" y="2717"/>
                    <a:pt x="0" y="3198"/>
                    <a:pt x="116" y="4025"/>
                  </a:cubicBezTo>
                  <a:cubicBezTo>
                    <a:pt x="158" y="4371"/>
                    <a:pt x="292" y="4736"/>
                    <a:pt x="504" y="5064"/>
                  </a:cubicBezTo>
                  <a:cubicBezTo>
                    <a:pt x="712" y="5374"/>
                    <a:pt x="1022" y="5624"/>
                    <a:pt x="1447" y="5702"/>
                  </a:cubicBezTo>
                  <a:cubicBezTo>
                    <a:pt x="1548" y="5716"/>
                    <a:pt x="1655" y="5723"/>
                    <a:pt x="1764" y="5723"/>
                  </a:cubicBezTo>
                  <a:cubicBezTo>
                    <a:pt x="2087" y="5723"/>
                    <a:pt x="2432" y="5662"/>
                    <a:pt x="2736" y="5545"/>
                  </a:cubicBezTo>
                  <a:cubicBezTo>
                    <a:pt x="3119" y="5374"/>
                    <a:pt x="3447" y="5143"/>
                    <a:pt x="3544" y="4852"/>
                  </a:cubicBezTo>
                  <a:cubicBezTo>
                    <a:pt x="3641" y="4584"/>
                    <a:pt x="3623" y="4256"/>
                    <a:pt x="3581" y="3988"/>
                  </a:cubicBezTo>
                  <a:cubicBezTo>
                    <a:pt x="3526" y="3738"/>
                    <a:pt x="3466" y="3581"/>
                    <a:pt x="3466" y="3563"/>
                  </a:cubicBezTo>
                  <a:cubicBezTo>
                    <a:pt x="3484" y="3526"/>
                    <a:pt x="3812" y="2985"/>
                    <a:pt x="3970" y="2602"/>
                  </a:cubicBezTo>
                  <a:cubicBezTo>
                    <a:pt x="4043" y="2408"/>
                    <a:pt x="4043" y="2237"/>
                    <a:pt x="3970" y="2061"/>
                  </a:cubicBezTo>
                  <a:cubicBezTo>
                    <a:pt x="3909" y="1890"/>
                    <a:pt x="3812" y="1715"/>
                    <a:pt x="3697" y="1428"/>
                  </a:cubicBezTo>
                  <a:cubicBezTo>
                    <a:pt x="3581" y="1155"/>
                    <a:pt x="3581" y="1003"/>
                    <a:pt x="3600" y="906"/>
                  </a:cubicBezTo>
                  <a:cubicBezTo>
                    <a:pt x="3600" y="869"/>
                    <a:pt x="3623" y="850"/>
                    <a:pt x="3623" y="827"/>
                  </a:cubicBezTo>
                  <a:lnTo>
                    <a:pt x="3641" y="809"/>
                  </a:lnTo>
                  <a:lnTo>
                    <a:pt x="3739" y="753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215283" y="2004688"/>
              <a:ext cx="558379" cy="459552"/>
            </a:xfrm>
            <a:custGeom>
              <a:avLst/>
              <a:gdLst/>
              <a:ahLst/>
              <a:cxnLst/>
              <a:rect l="l" t="t" r="r" b="b"/>
              <a:pathLst>
                <a:path w="4085" h="3362" extrusionOk="0">
                  <a:moveTo>
                    <a:pt x="2715" y="0"/>
                  </a:moveTo>
                  <a:cubicBezTo>
                    <a:pt x="2554" y="0"/>
                    <a:pt x="2370" y="2"/>
                    <a:pt x="2158" y="5"/>
                  </a:cubicBezTo>
                  <a:cubicBezTo>
                    <a:pt x="1118" y="24"/>
                    <a:pt x="462" y="407"/>
                    <a:pt x="231" y="948"/>
                  </a:cubicBezTo>
                  <a:cubicBezTo>
                    <a:pt x="0" y="1489"/>
                    <a:pt x="97" y="2741"/>
                    <a:pt x="97" y="2741"/>
                  </a:cubicBezTo>
                  <a:cubicBezTo>
                    <a:pt x="97" y="2741"/>
                    <a:pt x="328" y="3064"/>
                    <a:pt x="716" y="3240"/>
                  </a:cubicBezTo>
                  <a:cubicBezTo>
                    <a:pt x="908" y="3337"/>
                    <a:pt x="1259" y="3361"/>
                    <a:pt x="1562" y="3361"/>
                  </a:cubicBezTo>
                  <a:cubicBezTo>
                    <a:pt x="1866" y="3361"/>
                    <a:pt x="2121" y="3337"/>
                    <a:pt x="2121" y="3337"/>
                  </a:cubicBezTo>
                  <a:cubicBezTo>
                    <a:pt x="2121" y="3337"/>
                    <a:pt x="2236" y="2644"/>
                    <a:pt x="2468" y="2528"/>
                  </a:cubicBezTo>
                  <a:cubicBezTo>
                    <a:pt x="2680" y="2413"/>
                    <a:pt x="3988" y="2413"/>
                    <a:pt x="3988" y="2413"/>
                  </a:cubicBezTo>
                  <a:cubicBezTo>
                    <a:pt x="3988" y="2413"/>
                    <a:pt x="4085" y="2182"/>
                    <a:pt x="4006" y="1660"/>
                  </a:cubicBezTo>
                  <a:cubicBezTo>
                    <a:pt x="3928" y="1142"/>
                    <a:pt x="3604" y="24"/>
                    <a:pt x="3604" y="24"/>
                  </a:cubicBezTo>
                  <a:cubicBezTo>
                    <a:pt x="3604" y="24"/>
                    <a:pt x="3356" y="0"/>
                    <a:pt x="271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218427" y="1997170"/>
              <a:ext cx="557832" cy="473768"/>
            </a:xfrm>
            <a:custGeom>
              <a:avLst/>
              <a:gdLst/>
              <a:ahLst/>
              <a:cxnLst/>
              <a:rect l="l" t="t" r="r" b="b"/>
              <a:pathLst>
                <a:path w="4081" h="3466" extrusionOk="0">
                  <a:moveTo>
                    <a:pt x="2857" y="108"/>
                  </a:moveTo>
                  <a:cubicBezTo>
                    <a:pt x="3336" y="108"/>
                    <a:pt x="3526" y="122"/>
                    <a:pt x="3540" y="139"/>
                  </a:cubicBezTo>
                  <a:cubicBezTo>
                    <a:pt x="3558" y="176"/>
                    <a:pt x="3849" y="1216"/>
                    <a:pt x="3928" y="1715"/>
                  </a:cubicBezTo>
                  <a:cubicBezTo>
                    <a:pt x="3965" y="1964"/>
                    <a:pt x="3965" y="2158"/>
                    <a:pt x="3965" y="2274"/>
                  </a:cubicBezTo>
                  <a:cubicBezTo>
                    <a:pt x="3946" y="2389"/>
                    <a:pt x="3946" y="2408"/>
                    <a:pt x="3928" y="2426"/>
                  </a:cubicBezTo>
                  <a:lnTo>
                    <a:pt x="3290" y="2426"/>
                  </a:lnTo>
                  <a:cubicBezTo>
                    <a:pt x="3096" y="2426"/>
                    <a:pt x="2925" y="2449"/>
                    <a:pt x="2773" y="2468"/>
                  </a:cubicBezTo>
                  <a:cubicBezTo>
                    <a:pt x="2597" y="2468"/>
                    <a:pt x="2481" y="2486"/>
                    <a:pt x="2403" y="2523"/>
                  </a:cubicBezTo>
                  <a:cubicBezTo>
                    <a:pt x="2347" y="2565"/>
                    <a:pt x="2287" y="2639"/>
                    <a:pt x="2250" y="2736"/>
                  </a:cubicBezTo>
                  <a:cubicBezTo>
                    <a:pt x="2195" y="2814"/>
                    <a:pt x="2153" y="2911"/>
                    <a:pt x="2135" y="3004"/>
                  </a:cubicBezTo>
                  <a:cubicBezTo>
                    <a:pt x="2079" y="3179"/>
                    <a:pt x="2056" y="3313"/>
                    <a:pt x="2056" y="3350"/>
                  </a:cubicBezTo>
                  <a:cubicBezTo>
                    <a:pt x="2019" y="3350"/>
                    <a:pt x="1807" y="3373"/>
                    <a:pt x="1539" y="3373"/>
                  </a:cubicBezTo>
                  <a:cubicBezTo>
                    <a:pt x="1229" y="3373"/>
                    <a:pt x="883" y="3332"/>
                    <a:pt x="712" y="3258"/>
                  </a:cubicBezTo>
                  <a:cubicBezTo>
                    <a:pt x="347" y="3082"/>
                    <a:pt x="134" y="2796"/>
                    <a:pt x="134" y="2773"/>
                  </a:cubicBezTo>
                  <a:cubicBezTo>
                    <a:pt x="134" y="2754"/>
                    <a:pt x="116" y="2468"/>
                    <a:pt x="116" y="2103"/>
                  </a:cubicBezTo>
                  <a:cubicBezTo>
                    <a:pt x="116" y="1733"/>
                    <a:pt x="153" y="1271"/>
                    <a:pt x="268" y="1021"/>
                  </a:cubicBezTo>
                  <a:cubicBezTo>
                    <a:pt x="481" y="504"/>
                    <a:pt x="1095" y="116"/>
                    <a:pt x="2135" y="116"/>
                  </a:cubicBezTo>
                  <a:cubicBezTo>
                    <a:pt x="2427" y="111"/>
                    <a:pt x="2665" y="108"/>
                    <a:pt x="2857" y="108"/>
                  </a:cubicBezTo>
                  <a:close/>
                  <a:moveTo>
                    <a:pt x="2135" y="0"/>
                  </a:moveTo>
                  <a:cubicBezTo>
                    <a:pt x="1077" y="23"/>
                    <a:pt x="402" y="407"/>
                    <a:pt x="171" y="985"/>
                  </a:cubicBezTo>
                  <a:cubicBezTo>
                    <a:pt x="37" y="1271"/>
                    <a:pt x="19" y="1715"/>
                    <a:pt x="0" y="2103"/>
                  </a:cubicBezTo>
                  <a:cubicBezTo>
                    <a:pt x="0" y="2486"/>
                    <a:pt x="19" y="2796"/>
                    <a:pt x="19" y="2796"/>
                  </a:cubicBezTo>
                  <a:lnTo>
                    <a:pt x="19" y="2814"/>
                  </a:lnTo>
                  <a:lnTo>
                    <a:pt x="37" y="2833"/>
                  </a:lnTo>
                  <a:cubicBezTo>
                    <a:pt x="37" y="2833"/>
                    <a:pt x="268" y="3161"/>
                    <a:pt x="670" y="3350"/>
                  </a:cubicBezTo>
                  <a:cubicBezTo>
                    <a:pt x="883" y="3447"/>
                    <a:pt x="1229" y="3466"/>
                    <a:pt x="1539" y="3466"/>
                  </a:cubicBezTo>
                  <a:cubicBezTo>
                    <a:pt x="1848" y="3466"/>
                    <a:pt x="2098" y="3447"/>
                    <a:pt x="2098" y="3447"/>
                  </a:cubicBezTo>
                  <a:lnTo>
                    <a:pt x="2135" y="3447"/>
                  </a:lnTo>
                  <a:lnTo>
                    <a:pt x="2135" y="3410"/>
                  </a:lnTo>
                  <a:cubicBezTo>
                    <a:pt x="2135" y="3410"/>
                    <a:pt x="2172" y="3235"/>
                    <a:pt x="2232" y="3045"/>
                  </a:cubicBezTo>
                  <a:cubicBezTo>
                    <a:pt x="2269" y="2948"/>
                    <a:pt x="2287" y="2851"/>
                    <a:pt x="2329" y="2773"/>
                  </a:cubicBezTo>
                  <a:cubicBezTo>
                    <a:pt x="2384" y="2699"/>
                    <a:pt x="2426" y="2639"/>
                    <a:pt x="2463" y="2620"/>
                  </a:cubicBezTo>
                  <a:cubicBezTo>
                    <a:pt x="2500" y="2602"/>
                    <a:pt x="2615" y="2583"/>
                    <a:pt x="2773" y="2565"/>
                  </a:cubicBezTo>
                  <a:cubicBezTo>
                    <a:pt x="2925" y="2542"/>
                    <a:pt x="3119" y="2542"/>
                    <a:pt x="3290" y="2523"/>
                  </a:cubicBezTo>
                  <a:lnTo>
                    <a:pt x="4002" y="2523"/>
                  </a:lnTo>
                  <a:lnTo>
                    <a:pt x="4020" y="2486"/>
                  </a:lnTo>
                  <a:cubicBezTo>
                    <a:pt x="4020" y="2486"/>
                    <a:pt x="4043" y="2426"/>
                    <a:pt x="4062" y="2292"/>
                  </a:cubicBezTo>
                  <a:cubicBezTo>
                    <a:pt x="4080" y="2158"/>
                    <a:pt x="4080" y="1964"/>
                    <a:pt x="4043" y="1696"/>
                  </a:cubicBezTo>
                  <a:cubicBezTo>
                    <a:pt x="3946" y="1179"/>
                    <a:pt x="3637" y="60"/>
                    <a:pt x="3637" y="60"/>
                  </a:cubicBezTo>
                  <a:lnTo>
                    <a:pt x="3618" y="23"/>
                  </a:lnTo>
                  <a:lnTo>
                    <a:pt x="3581" y="23"/>
                  </a:lnTo>
                  <a:cubicBezTo>
                    <a:pt x="3581" y="23"/>
                    <a:pt x="3193" y="0"/>
                    <a:pt x="21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262578" y="1796235"/>
              <a:ext cx="350747" cy="305092"/>
            </a:xfrm>
            <a:custGeom>
              <a:avLst/>
              <a:gdLst/>
              <a:ahLst/>
              <a:cxnLst/>
              <a:rect l="l" t="t" r="r" b="b"/>
              <a:pathLst>
                <a:path w="2566" h="2232" extrusionOk="0">
                  <a:moveTo>
                    <a:pt x="2196" y="0"/>
                  </a:moveTo>
                  <a:cubicBezTo>
                    <a:pt x="2068" y="0"/>
                    <a:pt x="1918" y="103"/>
                    <a:pt x="1733" y="241"/>
                  </a:cubicBezTo>
                  <a:cubicBezTo>
                    <a:pt x="1387" y="491"/>
                    <a:pt x="1040" y="722"/>
                    <a:pt x="832" y="953"/>
                  </a:cubicBezTo>
                  <a:cubicBezTo>
                    <a:pt x="601" y="1202"/>
                    <a:pt x="1" y="2205"/>
                    <a:pt x="1" y="2205"/>
                  </a:cubicBezTo>
                  <a:cubicBezTo>
                    <a:pt x="1" y="2205"/>
                    <a:pt x="96" y="2232"/>
                    <a:pt x="265" y="2232"/>
                  </a:cubicBezTo>
                  <a:cubicBezTo>
                    <a:pt x="418" y="2232"/>
                    <a:pt x="631" y="2210"/>
                    <a:pt x="888" y="2126"/>
                  </a:cubicBezTo>
                  <a:cubicBezTo>
                    <a:pt x="1410" y="1974"/>
                    <a:pt x="2006" y="1701"/>
                    <a:pt x="2006" y="1701"/>
                  </a:cubicBezTo>
                  <a:cubicBezTo>
                    <a:pt x="2006" y="1701"/>
                    <a:pt x="1988" y="1165"/>
                    <a:pt x="2219" y="856"/>
                  </a:cubicBezTo>
                  <a:cubicBezTo>
                    <a:pt x="2468" y="528"/>
                    <a:pt x="2565" y="375"/>
                    <a:pt x="2426" y="163"/>
                  </a:cubicBezTo>
                  <a:cubicBezTo>
                    <a:pt x="2358" y="47"/>
                    <a:pt x="2282" y="0"/>
                    <a:pt x="2196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257520" y="1791861"/>
              <a:ext cx="358264" cy="315891"/>
            </a:xfrm>
            <a:custGeom>
              <a:avLst/>
              <a:gdLst/>
              <a:ahLst/>
              <a:cxnLst/>
              <a:rect l="l" t="t" r="r" b="b"/>
              <a:pathLst>
                <a:path w="2621" h="2311" extrusionOk="0">
                  <a:moveTo>
                    <a:pt x="2195" y="1"/>
                  </a:moveTo>
                  <a:cubicBezTo>
                    <a:pt x="2061" y="42"/>
                    <a:pt x="1927" y="139"/>
                    <a:pt x="1770" y="255"/>
                  </a:cubicBezTo>
                  <a:cubicBezTo>
                    <a:pt x="1447" y="504"/>
                    <a:pt x="1077" y="735"/>
                    <a:pt x="846" y="985"/>
                  </a:cubicBezTo>
                  <a:cubicBezTo>
                    <a:pt x="731" y="1100"/>
                    <a:pt x="541" y="1410"/>
                    <a:pt x="366" y="1696"/>
                  </a:cubicBezTo>
                  <a:cubicBezTo>
                    <a:pt x="176" y="1964"/>
                    <a:pt x="38" y="2219"/>
                    <a:pt x="38" y="2219"/>
                  </a:cubicBezTo>
                  <a:lnTo>
                    <a:pt x="1" y="2274"/>
                  </a:lnTo>
                  <a:lnTo>
                    <a:pt x="61" y="2292"/>
                  </a:lnTo>
                  <a:cubicBezTo>
                    <a:pt x="61" y="2292"/>
                    <a:pt x="79" y="2292"/>
                    <a:pt x="98" y="2311"/>
                  </a:cubicBezTo>
                  <a:cubicBezTo>
                    <a:pt x="116" y="2255"/>
                    <a:pt x="153" y="2195"/>
                    <a:pt x="195" y="2158"/>
                  </a:cubicBezTo>
                  <a:cubicBezTo>
                    <a:pt x="250" y="2080"/>
                    <a:pt x="329" y="1946"/>
                    <a:pt x="444" y="1756"/>
                  </a:cubicBezTo>
                  <a:cubicBezTo>
                    <a:pt x="615" y="1465"/>
                    <a:pt x="828" y="1156"/>
                    <a:pt x="925" y="1040"/>
                  </a:cubicBezTo>
                  <a:cubicBezTo>
                    <a:pt x="1137" y="832"/>
                    <a:pt x="1502" y="601"/>
                    <a:pt x="1830" y="329"/>
                  </a:cubicBezTo>
                  <a:cubicBezTo>
                    <a:pt x="1983" y="213"/>
                    <a:pt x="2117" y="139"/>
                    <a:pt x="2214" y="116"/>
                  </a:cubicBezTo>
                  <a:cubicBezTo>
                    <a:pt x="2244" y="107"/>
                    <a:pt x="2268" y="102"/>
                    <a:pt x="2290" y="102"/>
                  </a:cubicBezTo>
                  <a:cubicBezTo>
                    <a:pt x="2311" y="102"/>
                    <a:pt x="2329" y="107"/>
                    <a:pt x="2348" y="116"/>
                  </a:cubicBezTo>
                  <a:cubicBezTo>
                    <a:pt x="2371" y="139"/>
                    <a:pt x="2408" y="176"/>
                    <a:pt x="2445" y="232"/>
                  </a:cubicBezTo>
                  <a:cubicBezTo>
                    <a:pt x="2524" y="347"/>
                    <a:pt x="2524" y="407"/>
                    <a:pt x="2487" y="504"/>
                  </a:cubicBezTo>
                  <a:cubicBezTo>
                    <a:pt x="2445" y="601"/>
                    <a:pt x="2371" y="717"/>
                    <a:pt x="2256" y="869"/>
                  </a:cubicBezTo>
                  <a:cubicBezTo>
                    <a:pt x="2117" y="1040"/>
                    <a:pt x="2061" y="1271"/>
                    <a:pt x="2043" y="1447"/>
                  </a:cubicBezTo>
                  <a:cubicBezTo>
                    <a:pt x="2043" y="1502"/>
                    <a:pt x="2025" y="1544"/>
                    <a:pt x="2025" y="1581"/>
                  </a:cubicBezTo>
                  <a:cubicBezTo>
                    <a:pt x="2061" y="1581"/>
                    <a:pt x="2098" y="1599"/>
                    <a:pt x="2140" y="1599"/>
                  </a:cubicBezTo>
                  <a:lnTo>
                    <a:pt x="2140" y="1465"/>
                  </a:lnTo>
                  <a:cubicBezTo>
                    <a:pt x="2177" y="1294"/>
                    <a:pt x="2232" y="1082"/>
                    <a:pt x="2329" y="948"/>
                  </a:cubicBezTo>
                  <a:cubicBezTo>
                    <a:pt x="2463" y="772"/>
                    <a:pt x="2542" y="657"/>
                    <a:pt x="2579" y="541"/>
                  </a:cubicBezTo>
                  <a:cubicBezTo>
                    <a:pt x="2621" y="426"/>
                    <a:pt x="2621" y="310"/>
                    <a:pt x="2542" y="176"/>
                  </a:cubicBezTo>
                  <a:cubicBezTo>
                    <a:pt x="2505" y="98"/>
                    <a:pt x="2445" y="61"/>
                    <a:pt x="2390" y="24"/>
                  </a:cubicBezTo>
                  <a:cubicBezTo>
                    <a:pt x="2348" y="1"/>
                    <a:pt x="2311" y="1"/>
                    <a:pt x="22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157736" y="2361178"/>
              <a:ext cx="394897" cy="243855"/>
            </a:xfrm>
            <a:custGeom>
              <a:avLst/>
              <a:gdLst/>
              <a:ahLst/>
              <a:cxnLst/>
              <a:rect l="l" t="t" r="r" b="b"/>
              <a:pathLst>
                <a:path w="2889" h="1784" extrusionOk="0">
                  <a:moveTo>
                    <a:pt x="463" y="1"/>
                  </a:moveTo>
                  <a:cubicBezTo>
                    <a:pt x="295" y="1"/>
                    <a:pt x="145" y="442"/>
                    <a:pt x="75" y="650"/>
                  </a:cubicBezTo>
                  <a:cubicBezTo>
                    <a:pt x="1" y="881"/>
                    <a:pt x="38" y="1131"/>
                    <a:pt x="537" y="1380"/>
                  </a:cubicBezTo>
                  <a:cubicBezTo>
                    <a:pt x="970" y="1599"/>
                    <a:pt x="2013" y="1784"/>
                    <a:pt x="2431" y="1784"/>
                  </a:cubicBezTo>
                  <a:cubicBezTo>
                    <a:pt x="2498" y="1784"/>
                    <a:pt x="2549" y="1779"/>
                    <a:pt x="2579" y="1768"/>
                  </a:cubicBezTo>
                  <a:cubicBezTo>
                    <a:pt x="2791" y="1690"/>
                    <a:pt x="2889" y="900"/>
                    <a:pt x="2870" y="687"/>
                  </a:cubicBezTo>
                  <a:cubicBezTo>
                    <a:pt x="2828" y="479"/>
                    <a:pt x="2676" y="419"/>
                    <a:pt x="2676" y="419"/>
                  </a:cubicBezTo>
                  <a:lnTo>
                    <a:pt x="518" y="17"/>
                  </a:lnTo>
                  <a:cubicBezTo>
                    <a:pt x="500" y="6"/>
                    <a:pt x="481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7152132" y="2352703"/>
              <a:ext cx="405559" cy="259711"/>
            </a:xfrm>
            <a:custGeom>
              <a:avLst/>
              <a:gdLst/>
              <a:ahLst/>
              <a:cxnLst/>
              <a:rect l="l" t="t" r="r" b="b"/>
              <a:pathLst>
                <a:path w="2967" h="1900" extrusionOk="0">
                  <a:moveTo>
                    <a:pt x="541" y="116"/>
                  </a:moveTo>
                  <a:lnTo>
                    <a:pt x="559" y="135"/>
                  </a:lnTo>
                  <a:lnTo>
                    <a:pt x="2698" y="541"/>
                  </a:lnTo>
                  <a:cubicBezTo>
                    <a:pt x="2698" y="541"/>
                    <a:pt x="2832" y="578"/>
                    <a:pt x="2851" y="749"/>
                  </a:cubicBezTo>
                  <a:cubicBezTo>
                    <a:pt x="2869" y="846"/>
                    <a:pt x="2851" y="1096"/>
                    <a:pt x="2796" y="1327"/>
                  </a:cubicBezTo>
                  <a:cubicBezTo>
                    <a:pt x="2772" y="1442"/>
                    <a:pt x="2754" y="1558"/>
                    <a:pt x="2717" y="1636"/>
                  </a:cubicBezTo>
                  <a:cubicBezTo>
                    <a:pt x="2680" y="1733"/>
                    <a:pt x="2638" y="1770"/>
                    <a:pt x="2601" y="1789"/>
                  </a:cubicBezTo>
                  <a:cubicBezTo>
                    <a:pt x="2577" y="1789"/>
                    <a:pt x="2517" y="1799"/>
                    <a:pt x="2434" y="1799"/>
                  </a:cubicBezTo>
                  <a:cubicBezTo>
                    <a:pt x="2392" y="1799"/>
                    <a:pt x="2344" y="1797"/>
                    <a:pt x="2292" y="1789"/>
                  </a:cubicBezTo>
                  <a:cubicBezTo>
                    <a:pt x="2121" y="1770"/>
                    <a:pt x="1927" y="1752"/>
                    <a:pt x="1714" y="1715"/>
                  </a:cubicBezTo>
                  <a:cubicBezTo>
                    <a:pt x="1294" y="1636"/>
                    <a:pt x="850" y="1502"/>
                    <a:pt x="601" y="1387"/>
                  </a:cubicBezTo>
                  <a:cubicBezTo>
                    <a:pt x="347" y="1271"/>
                    <a:pt x="231" y="1156"/>
                    <a:pt x="176" y="1040"/>
                  </a:cubicBezTo>
                  <a:cubicBezTo>
                    <a:pt x="116" y="943"/>
                    <a:pt x="116" y="846"/>
                    <a:pt x="157" y="731"/>
                  </a:cubicBezTo>
                  <a:cubicBezTo>
                    <a:pt x="213" y="615"/>
                    <a:pt x="273" y="444"/>
                    <a:pt x="347" y="287"/>
                  </a:cubicBezTo>
                  <a:cubicBezTo>
                    <a:pt x="370" y="232"/>
                    <a:pt x="425" y="172"/>
                    <a:pt x="444" y="135"/>
                  </a:cubicBezTo>
                  <a:cubicBezTo>
                    <a:pt x="462" y="116"/>
                    <a:pt x="485" y="116"/>
                    <a:pt x="504" y="116"/>
                  </a:cubicBezTo>
                  <a:close/>
                  <a:moveTo>
                    <a:pt x="485" y="1"/>
                  </a:moveTo>
                  <a:cubicBezTo>
                    <a:pt x="444" y="19"/>
                    <a:pt x="407" y="38"/>
                    <a:pt x="388" y="56"/>
                  </a:cubicBezTo>
                  <a:cubicBezTo>
                    <a:pt x="328" y="98"/>
                    <a:pt x="291" y="172"/>
                    <a:pt x="254" y="250"/>
                  </a:cubicBezTo>
                  <a:cubicBezTo>
                    <a:pt x="176" y="403"/>
                    <a:pt x="97" y="597"/>
                    <a:pt x="60" y="694"/>
                  </a:cubicBezTo>
                  <a:cubicBezTo>
                    <a:pt x="23" y="828"/>
                    <a:pt x="0" y="962"/>
                    <a:pt x="79" y="1096"/>
                  </a:cubicBezTo>
                  <a:cubicBezTo>
                    <a:pt x="157" y="1234"/>
                    <a:pt x="291" y="1350"/>
                    <a:pt x="559" y="1484"/>
                  </a:cubicBezTo>
                  <a:cubicBezTo>
                    <a:pt x="809" y="1618"/>
                    <a:pt x="1271" y="1733"/>
                    <a:pt x="1696" y="1812"/>
                  </a:cubicBezTo>
                  <a:cubicBezTo>
                    <a:pt x="1908" y="1849"/>
                    <a:pt x="2102" y="1886"/>
                    <a:pt x="2273" y="1886"/>
                  </a:cubicBezTo>
                  <a:cubicBezTo>
                    <a:pt x="2361" y="1895"/>
                    <a:pt x="2434" y="1900"/>
                    <a:pt x="2494" y="1900"/>
                  </a:cubicBezTo>
                  <a:cubicBezTo>
                    <a:pt x="2554" y="1900"/>
                    <a:pt x="2601" y="1895"/>
                    <a:pt x="2638" y="1886"/>
                  </a:cubicBezTo>
                  <a:cubicBezTo>
                    <a:pt x="2717" y="1849"/>
                    <a:pt x="2772" y="1770"/>
                    <a:pt x="2814" y="1696"/>
                  </a:cubicBezTo>
                  <a:cubicBezTo>
                    <a:pt x="2851" y="1599"/>
                    <a:pt x="2888" y="1484"/>
                    <a:pt x="2911" y="1350"/>
                  </a:cubicBezTo>
                  <a:cubicBezTo>
                    <a:pt x="2948" y="1119"/>
                    <a:pt x="2966" y="865"/>
                    <a:pt x="2948" y="749"/>
                  </a:cubicBezTo>
                  <a:cubicBezTo>
                    <a:pt x="2930" y="518"/>
                    <a:pt x="2735" y="444"/>
                    <a:pt x="2735" y="444"/>
                  </a:cubicBezTo>
                  <a:lnTo>
                    <a:pt x="578" y="19"/>
                  </a:lnTo>
                  <a:cubicBezTo>
                    <a:pt x="559" y="19"/>
                    <a:pt x="522" y="1"/>
                    <a:pt x="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7886569" y="1908048"/>
              <a:ext cx="81604" cy="30208"/>
            </a:xfrm>
            <a:custGeom>
              <a:avLst/>
              <a:gdLst/>
              <a:ahLst/>
              <a:cxnLst/>
              <a:rect l="l" t="t" r="r" b="b"/>
              <a:pathLst>
                <a:path w="597" h="221" extrusionOk="0">
                  <a:moveTo>
                    <a:pt x="366" y="1"/>
                  </a:moveTo>
                  <a:cubicBezTo>
                    <a:pt x="250" y="1"/>
                    <a:pt x="172" y="56"/>
                    <a:pt x="98" y="98"/>
                  </a:cubicBezTo>
                  <a:cubicBezTo>
                    <a:pt x="79" y="98"/>
                    <a:pt x="56" y="116"/>
                    <a:pt x="38" y="116"/>
                  </a:cubicBezTo>
                  <a:cubicBezTo>
                    <a:pt x="19" y="135"/>
                    <a:pt x="1" y="172"/>
                    <a:pt x="19" y="190"/>
                  </a:cubicBezTo>
                  <a:cubicBezTo>
                    <a:pt x="32" y="207"/>
                    <a:pt x="46" y="221"/>
                    <a:pt x="61" y="221"/>
                  </a:cubicBezTo>
                  <a:cubicBezTo>
                    <a:pt x="67" y="221"/>
                    <a:pt x="73" y="219"/>
                    <a:pt x="79" y="213"/>
                  </a:cubicBezTo>
                  <a:cubicBezTo>
                    <a:pt x="98" y="190"/>
                    <a:pt x="116" y="190"/>
                    <a:pt x="135" y="172"/>
                  </a:cubicBezTo>
                  <a:cubicBezTo>
                    <a:pt x="213" y="135"/>
                    <a:pt x="287" y="116"/>
                    <a:pt x="366" y="98"/>
                  </a:cubicBezTo>
                  <a:cubicBezTo>
                    <a:pt x="426" y="98"/>
                    <a:pt x="481" y="135"/>
                    <a:pt x="518" y="172"/>
                  </a:cubicBezTo>
                  <a:cubicBezTo>
                    <a:pt x="541" y="172"/>
                    <a:pt x="578" y="172"/>
                    <a:pt x="578" y="153"/>
                  </a:cubicBezTo>
                  <a:cubicBezTo>
                    <a:pt x="597" y="135"/>
                    <a:pt x="597" y="116"/>
                    <a:pt x="578" y="98"/>
                  </a:cubicBezTo>
                  <a:cubicBezTo>
                    <a:pt x="518" y="38"/>
                    <a:pt x="444" y="1"/>
                    <a:pt x="3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7812756" y="1942221"/>
              <a:ext cx="63287" cy="30208"/>
            </a:xfrm>
            <a:custGeom>
              <a:avLst/>
              <a:gdLst/>
              <a:ahLst/>
              <a:cxnLst/>
              <a:rect l="l" t="t" r="r" b="b"/>
              <a:pathLst>
                <a:path w="463" h="221" extrusionOk="0">
                  <a:moveTo>
                    <a:pt x="388" y="0"/>
                  </a:moveTo>
                  <a:cubicBezTo>
                    <a:pt x="291" y="56"/>
                    <a:pt x="176" y="79"/>
                    <a:pt x="42" y="116"/>
                  </a:cubicBezTo>
                  <a:cubicBezTo>
                    <a:pt x="19" y="134"/>
                    <a:pt x="0" y="153"/>
                    <a:pt x="19" y="171"/>
                  </a:cubicBezTo>
                  <a:cubicBezTo>
                    <a:pt x="19" y="202"/>
                    <a:pt x="31" y="220"/>
                    <a:pt x="53" y="220"/>
                  </a:cubicBezTo>
                  <a:cubicBezTo>
                    <a:pt x="60" y="220"/>
                    <a:pt x="69" y="218"/>
                    <a:pt x="79" y="213"/>
                  </a:cubicBezTo>
                  <a:cubicBezTo>
                    <a:pt x="194" y="171"/>
                    <a:pt x="310" y="153"/>
                    <a:pt x="425" y="97"/>
                  </a:cubicBezTo>
                  <a:cubicBezTo>
                    <a:pt x="462" y="79"/>
                    <a:pt x="462" y="56"/>
                    <a:pt x="462" y="37"/>
                  </a:cubicBezTo>
                  <a:cubicBezTo>
                    <a:pt x="444" y="0"/>
                    <a:pt x="407" y="0"/>
                    <a:pt x="3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7918145" y="1948782"/>
              <a:ext cx="108122" cy="51669"/>
            </a:xfrm>
            <a:custGeom>
              <a:avLst/>
              <a:gdLst/>
              <a:ahLst/>
              <a:cxnLst/>
              <a:rect l="l" t="t" r="r" b="b"/>
              <a:pathLst>
                <a:path w="791" h="378" extrusionOk="0">
                  <a:moveTo>
                    <a:pt x="588" y="1"/>
                  </a:moveTo>
                  <a:cubicBezTo>
                    <a:pt x="510" y="1"/>
                    <a:pt x="442" y="19"/>
                    <a:pt x="384" y="49"/>
                  </a:cubicBezTo>
                  <a:cubicBezTo>
                    <a:pt x="250" y="123"/>
                    <a:pt x="153" y="220"/>
                    <a:pt x="38" y="280"/>
                  </a:cubicBezTo>
                  <a:cubicBezTo>
                    <a:pt x="19" y="299"/>
                    <a:pt x="1" y="336"/>
                    <a:pt x="19" y="354"/>
                  </a:cubicBezTo>
                  <a:cubicBezTo>
                    <a:pt x="38" y="377"/>
                    <a:pt x="56" y="377"/>
                    <a:pt x="98" y="377"/>
                  </a:cubicBezTo>
                  <a:cubicBezTo>
                    <a:pt x="213" y="299"/>
                    <a:pt x="310" y="202"/>
                    <a:pt x="426" y="146"/>
                  </a:cubicBezTo>
                  <a:cubicBezTo>
                    <a:pt x="480" y="116"/>
                    <a:pt x="537" y="98"/>
                    <a:pt x="586" y="98"/>
                  </a:cubicBezTo>
                  <a:cubicBezTo>
                    <a:pt x="603" y="98"/>
                    <a:pt x="619" y="100"/>
                    <a:pt x="634" y="105"/>
                  </a:cubicBezTo>
                  <a:cubicBezTo>
                    <a:pt x="675" y="105"/>
                    <a:pt x="694" y="123"/>
                    <a:pt x="712" y="123"/>
                  </a:cubicBezTo>
                  <a:cubicBezTo>
                    <a:pt x="720" y="133"/>
                    <a:pt x="732" y="139"/>
                    <a:pt x="744" y="139"/>
                  </a:cubicBezTo>
                  <a:cubicBezTo>
                    <a:pt x="759" y="139"/>
                    <a:pt x="772" y="129"/>
                    <a:pt x="772" y="105"/>
                  </a:cubicBezTo>
                  <a:cubicBezTo>
                    <a:pt x="791" y="86"/>
                    <a:pt x="772" y="49"/>
                    <a:pt x="749" y="49"/>
                  </a:cubicBezTo>
                  <a:cubicBezTo>
                    <a:pt x="731" y="31"/>
                    <a:pt x="694" y="31"/>
                    <a:pt x="675" y="8"/>
                  </a:cubicBezTo>
                  <a:cubicBezTo>
                    <a:pt x="645" y="3"/>
                    <a:pt x="616" y="1"/>
                    <a:pt x="5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8020526" y="1977897"/>
              <a:ext cx="21597" cy="43331"/>
            </a:xfrm>
            <a:custGeom>
              <a:avLst/>
              <a:gdLst/>
              <a:ahLst/>
              <a:cxnLst/>
              <a:rect l="l" t="t" r="r" b="b"/>
              <a:pathLst>
                <a:path w="158" h="317" extrusionOk="0">
                  <a:moveTo>
                    <a:pt x="59" y="0"/>
                  </a:moveTo>
                  <a:cubicBezTo>
                    <a:pt x="53" y="0"/>
                    <a:pt x="47" y="2"/>
                    <a:pt x="42" y="7"/>
                  </a:cubicBezTo>
                  <a:cubicBezTo>
                    <a:pt x="23" y="7"/>
                    <a:pt x="0" y="49"/>
                    <a:pt x="0" y="67"/>
                  </a:cubicBezTo>
                  <a:cubicBezTo>
                    <a:pt x="23" y="123"/>
                    <a:pt x="42" y="183"/>
                    <a:pt x="60" y="220"/>
                  </a:cubicBezTo>
                  <a:lnTo>
                    <a:pt x="60" y="280"/>
                  </a:lnTo>
                  <a:cubicBezTo>
                    <a:pt x="60" y="298"/>
                    <a:pt x="97" y="317"/>
                    <a:pt x="116" y="317"/>
                  </a:cubicBezTo>
                  <a:cubicBezTo>
                    <a:pt x="157" y="298"/>
                    <a:pt x="157" y="280"/>
                    <a:pt x="157" y="257"/>
                  </a:cubicBezTo>
                  <a:lnTo>
                    <a:pt x="157" y="201"/>
                  </a:lnTo>
                  <a:cubicBezTo>
                    <a:pt x="139" y="141"/>
                    <a:pt x="116" y="86"/>
                    <a:pt x="97" y="49"/>
                  </a:cubicBezTo>
                  <a:cubicBezTo>
                    <a:pt x="97" y="18"/>
                    <a:pt x="77" y="0"/>
                    <a:pt x="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7999612" y="2048293"/>
              <a:ext cx="29252" cy="68755"/>
            </a:xfrm>
            <a:custGeom>
              <a:avLst/>
              <a:gdLst/>
              <a:ahLst/>
              <a:cxnLst/>
              <a:rect l="l" t="t" r="r" b="b"/>
              <a:pathLst>
                <a:path w="214" h="503" extrusionOk="0">
                  <a:moveTo>
                    <a:pt x="59" y="1"/>
                  </a:moveTo>
                  <a:cubicBezTo>
                    <a:pt x="44" y="1"/>
                    <a:pt x="29" y="5"/>
                    <a:pt x="19" y="14"/>
                  </a:cubicBezTo>
                  <a:cubicBezTo>
                    <a:pt x="1" y="14"/>
                    <a:pt x="1" y="51"/>
                    <a:pt x="19" y="70"/>
                  </a:cubicBezTo>
                  <a:cubicBezTo>
                    <a:pt x="38" y="130"/>
                    <a:pt x="79" y="167"/>
                    <a:pt x="79" y="227"/>
                  </a:cubicBezTo>
                  <a:cubicBezTo>
                    <a:pt x="98" y="282"/>
                    <a:pt x="79" y="361"/>
                    <a:pt x="61" y="435"/>
                  </a:cubicBezTo>
                  <a:cubicBezTo>
                    <a:pt x="61" y="458"/>
                    <a:pt x="61" y="477"/>
                    <a:pt x="98" y="495"/>
                  </a:cubicBezTo>
                  <a:cubicBezTo>
                    <a:pt x="103" y="500"/>
                    <a:pt x="109" y="503"/>
                    <a:pt x="114" y="503"/>
                  </a:cubicBezTo>
                  <a:cubicBezTo>
                    <a:pt x="127" y="503"/>
                    <a:pt x="140" y="490"/>
                    <a:pt x="153" y="477"/>
                  </a:cubicBezTo>
                  <a:cubicBezTo>
                    <a:pt x="195" y="379"/>
                    <a:pt x="213" y="301"/>
                    <a:pt x="195" y="204"/>
                  </a:cubicBezTo>
                  <a:cubicBezTo>
                    <a:pt x="176" y="130"/>
                    <a:pt x="135" y="70"/>
                    <a:pt x="98" y="14"/>
                  </a:cubicBezTo>
                  <a:cubicBezTo>
                    <a:pt x="89" y="5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881512" y="2052667"/>
              <a:ext cx="97460" cy="47568"/>
            </a:xfrm>
            <a:custGeom>
              <a:avLst/>
              <a:gdLst/>
              <a:ahLst/>
              <a:cxnLst/>
              <a:rect l="l" t="t" r="r" b="b"/>
              <a:pathLst>
                <a:path w="713" h="348" extrusionOk="0">
                  <a:moveTo>
                    <a:pt x="634" y="1"/>
                  </a:moveTo>
                  <a:cubicBezTo>
                    <a:pt x="440" y="98"/>
                    <a:pt x="250" y="213"/>
                    <a:pt x="56" y="250"/>
                  </a:cubicBezTo>
                  <a:cubicBezTo>
                    <a:pt x="19" y="250"/>
                    <a:pt x="1" y="287"/>
                    <a:pt x="19" y="311"/>
                  </a:cubicBezTo>
                  <a:cubicBezTo>
                    <a:pt x="19" y="329"/>
                    <a:pt x="38" y="347"/>
                    <a:pt x="75" y="347"/>
                  </a:cubicBezTo>
                  <a:cubicBezTo>
                    <a:pt x="306" y="311"/>
                    <a:pt x="500" y="195"/>
                    <a:pt x="694" y="98"/>
                  </a:cubicBezTo>
                  <a:cubicBezTo>
                    <a:pt x="712" y="79"/>
                    <a:pt x="712" y="56"/>
                    <a:pt x="712" y="19"/>
                  </a:cubicBezTo>
                  <a:cubicBezTo>
                    <a:pt x="694" y="1"/>
                    <a:pt x="671" y="1"/>
                    <a:pt x="6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854994" y="2186624"/>
              <a:ext cx="89805" cy="24741"/>
            </a:xfrm>
            <a:custGeom>
              <a:avLst/>
              <a:gdLst/>
              <a:ahLst/>
              <a:cxnLst/>
              <a:rect l="l" t="t" r="r" b="b"/>
              <a:pathLst>
                <a:path w="657" h="181" extrusionOk="0">
                  <a:moveTo>
                    <a:pt x="597" y="1"/>
                  </a:moveTo>
                  <a:cubicBezTo>
                    <a:pt x="449" y="36"/>
                    <a:pt x="284" y="83"/>
                    <a:pt x="129" y="83"/>
                  </a:cubicBezTo>
                  <a:cubicBezTo>
                    <a:pt x="104" y="83"/>
                    <a:pt x="80" y="82"/>
                    <a:pt x="56" y="79"/>
                  </a:cubicBezTo>
                  <a:cubicBezTo>
                    <a:pt x="19" y="79"/>
                    <a:pt x="1" y="98"/>
                    <a:pt x="1" y="139"/>
                  </a:cubicBezTo>
                  <a:cubicBezTo>
                    <a:pt x="1" y="158"/>
                    <a:pt x="19" y="176"/>
                    <a:pt x="56" y="176"/>
                  </a:cubicBezTo>
                  <a:cubicBezTo>
                    <a:pt x="90" y="179"/>
                    <a:pt x="124" y="181"/>
                    <a:pt x="158" y="181"/>
                  </a:cubicBezTo>
                  <a:cubicBezTo>
                    <a:pt x="318" y="181"/>
                    <a:pt x="474" y="147"/>
                    <a:pt x="615" y="98"/>
                  </a:cubicBezTo>
                  <a:cubicBezTo>
                    <a:pt x="657" y="98"/>
                    <a:pt x="657" y="79"/>
                    <a:pt x="657" y="42"/>
                  </a:cubicBezTo>
                  <a:cubicBezTo>
                    <a:pt x="657" y="24"/>
                    <a:pt x="615" y="1"/>
                    <a:pt x="5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7962979" y="2160789"/>
              <a:ext cx="63287" cy="40187"/>
            </a:xfrm>
            <a:custGeom>
              <a:avLst/>
              <a:gdLst/>
              <a:ahLst/>
              <a:cxnLst/>
              <a:rect l="l" t="t" r="r" b="b"/>
              <a:pathLst>
                <a:path w="463" h="294" extrusionOk="0">
                  <a:moveTo>
                    <a:pt x="213" y="0"/>
                  </a:moveTo>
                  <a:cubicBezTo>
                    <a:pt x="135" y="0"/>
                    <a:pt x="75" y="37"/>
                    <a:pt x="19" y="56"/>
                  </a:cubicBezTo>
                  <a:cubicBezTo>
                    <a:pt x="1" y="74"/>
                    <a:pt x="1" y="116"/>
                    <a:pt x="19" y="134"/>
                  </a:cubicBezTo>
                  <a:cubicBezTo>
                    <a:pt x="19" y="147"/>
                    <a:pt x="38" y="160"/>
                    <a:pt x="55" y="160"/>
                  </a:cubicBezTo>
                  <a:cubicBezTo>
                    <a:pt x="62" y="160"/>
                    <a:pt x="69" y="158"/>
                    <a:pt x="75" y="153"/>
                  </a:cubicBezTo>
                  <a:cubicBezTo>
                    <a:pt x="135" y="116"/>
                    <a:pt x="172" y="97"/>
                    <a:pt x="213" y="97"/>
                  </a:cubicBezTo>
                  <a:cubicBezTo>
                    <a:pt x="250" y="97"/>
                    <a:pt x="269" y="116"/>
                    <a:pt x="287" y="134"/>
                  </a:cubicBezTo>
                  <a:cubicBezTo>
                    <a:pt x="306" y="153"/>
                    <a:pt x="329" y="213"/>
                    <a:pt x="347" y="250"/>
                  </a:cubicBezTo>
                  <a:cubicBezTo>
                    <a:pt x="361" y="277"/>
                    <a:pt x="374" y="294"/>
                    <a:pt x="395" y="294"/>
                  </a:cubicBezTo>
                  <a:cubicBezTo>
                    <a:pt x="403" y="294"/>
                    <a:pt x="411" y="291"/>
                    <a:pt x="421" y="287"/>
                  </a:cubicBezTo>
                  <a:cubicBezTo>
                    <a:pt x="444" y="287"/>
                    <a:pt x="463" y="250"/>
                    <a:pt x="444" y="231"/>
                  </a:cubicBezTo>
                  <a:cubicBezTo>
                    <a:pt x="421" y="171"/>
                    <a:pt x="403" y="116"/>
                    <a:pt x="366" y="56"/>
                  </a:cubicBezTo>
                  <a:cubicBezTo>
                    <a:pt x="329" y="19"/>
                    <a:pt x="269" y="0"/>
                    <a:pt x="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7657339" y="1889868"/>
              <a:ext cx="347466" cy="239344"/>
            </a:xfrm>
            <a:custGeom>
              <a:avLst/>
              <a:gdLst/>
              <a:ahLst/>
              <a:cxnLst/>
              <a:rect l="l" t="t" r="r" b="b"/>
              <a:pathLst>
                <a:path w="2542" h="1751" extrusionOk="0">
                  <a:moveTo>
                    <a:pt x="2106" y="1"/>
                  </a:moveTo>
                  <a:cubicBezTo>
                    <a:pt x="1984" y="1"/>
                    <a:pt x="1816" y="91"/>
                    <a:pt x="1484" y="249"/>
                  </a:cubicBezTo>
                  <a:cubicBezTo>
                    <a:pt x="985" y="499"/>
                    <a:pt x="463" y="748"/>
                    <a:pt x="42" y="864"/>
                  </a:cubicBezTo>
                  <a:cubicBezTo>
                    <a:pt x="42" y="864"/>
                    <a:pt x="1" y="1363"/>
                    <a:pt x="176" y="1617"/>
                  </a:cubicBezTo>
                  <a:cubicBezTo>
                    <a:pt x="248" y="1715"/>
                    <a:pt x="304" y="1750"/>
                    <a:pt x="372" y="1750"/>
                  </a:cubicBezTo>
                  <a:cubicBezTo>
                    <a:pt x="465" y="1750"/>
                    <a:pt x="580" y="1684"/>
                    <a:pt x="791" y="1617"/>
                  </a:cubicBezTo>
                  <a:cubicBezTo>
                    <a:pt x="1156" y="1502"/>
                    <a:pt x="2426" y="924"/>
                    <a:pt x="2486" y="693"/>
                  </a:cubicBezTo>
                  <a:cubicBezTo>
                    <a:pt x="2542" y="462"/>
                    <a:pt x="2468" y="249"/>
                    <a:pt x="2292" y="92"/>
                  </a:cubicBezTo>
                  <a:cubicBezTo>
                    <a:pt x="2230" y="30"/>
                    <a:pt x="2175" y="1"/>
                    <a:pt x="2106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7657339" y="1883034"/>
              <a:ext cx="355667" cy="240574"/>
            </a:xfrm>
            <a:custGeom>
              <a:avLst/>
              <a:gdLst/>
              <a:ahLst/>
              <a:cxnLst/>
              <a:rect l="l" t="t" r="r" b="b"/>
              <a:pathLst>
                <a:path w="2602" h="1760" extrusionOk="0">
                  <a:moveTo>
                    <a:pt x="2067" y="0"/>
                  </a:moveTo>
                  <a:cubicBezTo>
                    <a:pt x="2047" y="0"/>
                    <a:pt x="2030" y="8"/>
                    <a:pt x="2006" y="8"/>
                  </a:cubicBezTo>
                  <a:cubicBezTo>
                    <a:pt x="1890" y="50"/>
                    <a:pt x="1715" y="124"/>
                    <a:pt x="1465" y="239"/>
                  </a:cubicBezTo>
                  <a:cubicBezTo>
                    <a:pt x="966" y="489"/>
                    <a:pt x="444" y="743"/>
                    <a:pt x="42" y="858"/>
                  </a:cubicBezTo>
                  <a:lnTo>
                    <a:pt x="98" y="914"/>
                  </a:lnTo>
                  <a:lnTo>
                    <a:pt x="1" y="914"/>
                  </a:lnTo>
                  <a:lnTo>
                    <a:pt x="1" y="932"/>
                  </a:lnTo>
                  <a:lnTo>
                    <a:pt x="116" y="932"/>
                  </a:lnTo>
                  <a:cubicBezTo>
                    <a:pt x="541" y="817"/>
                    <a:pt x="1022" y="586"/>
                    <a:pt x="1502" y="336"/>
                  </a:cubicBezTo>
                  <a:cubicBezTo>
                    <a:pt x="1775" y="221"/>
                    <a:pt x="1927" y="142"/>
                    <a:pt x="2024" y="105"/>
                  </a:cubicBezTo>
                  <a:cubicBezTo>
                    <a:pt x="2051" y="101"/>
                    <a:pt x="2074" y="99"/>
                    <a:pt x="2094" y="99"/>
                  </a:cubicBezTo>
                  <a:cubicBezTo>
                    <a:pt x="2159" y="99"/>
                    <a:pt x="2195" y="124"/>
                    <a:pt x="2255" y="184"/>
                  </a:cubicBezTo>
                  <a:cubicBezTo>
                    <a:pt x="2426" y="336"/>
                    <a:pt x="2486" y="512"/>
                    <a:pt x="2449" y="720"/>
                  </a:cubicBezTo>
                  <a:cubicBezTo>
                    <a:pt x="2426" y="743"/>
                    <a:pt x="2426" y="780"/>
                    <a:pt x="2389" y="798"/>
                  </a:cubicBezTo>
                  <a:cubicBezTo>
                    <a:pt x="2352" y="835"/>
                    <a:pt x="2292" y="877"/>
                    <a:pt x="2218" y="932"/>
                  </a:cubicBezTo>
                  <a:cubicBezTo>
                    <a:pt x="2103" y="1011"/>
                    <a:pt x="1909" y="1108"/>
                    <a:pt x="1733" y="1205"/>
                  </a:cubicBezTo>
                  <a:cubicBezTo>
                    <a:pt x="1350" y="1394"/>
                    <a:pt x="948" y="1570"/>
                    <a:pt x="772" y="1625"/>
                  </a:cubicBezTo>
                  <a:cubicBezTo>
                    <a:pt x="735" y="1625"/>
                    <a:pt x="694" y="1644"/>
                    <a:pt x="657" y="1667"/>
                  </a:cubicBezTo>
                  <a:cubicBezTo>
                    <a:pt x="657" y="1686"/>
                    <a:pt x="675" y="1722"/>
                    <a:pt x="675" y="1759"/>
                  </a:cubicBezTo>
                  <a:cubicBezTo>
                    <a:pt x="717" y="1741"/>
                    <a:pt x="754" y="1722"/>
                    <a:pt x="809" y="1722"/>
                  </a:cubicBezTo>
                  <a:cubicBezTo>
                    <a:pt x="985" y="1644"/>
                    <a:pt x="1410" y="1491"/>
                    <a:pt x="1775" y="1297"/>
                  </a:cubicBezTo>
                  <a:cubicBezTo>
                    <a:pt x="1964" y="1205"/>
                    <a:pt x="2140" y="1108"/>
                    <a:pt x="2274" y="1011"/>
                  </a:cubicBezTo>
                  <a:cubicBezTo>
                    <a:pt x="2352" y="974"/>
                    <a:pt x="2408" y="932"/>
                    <a:pt x="2449" y="877"/>
                  </a:cubicBezTo>
                  <a:cubicBezTo>
                    <a:pt x="2505" y="835"/>
                    <a:pt x="2523" y="798"/>
                    <a:pt x="2542" y="761"/>
                  </a:cubicBezTo>
                  <a:cubicBezTo>
                    <a:pt x="2602" y="512"/>
                    <a:pt x="2505" y="281"/>
                    <a:pt x="2334" y="105"/>
                  </a:cubicBezTo>
                  <a:cubicBezTo>
                    <a:pt x="2255" y="50"/>
                    <a:pt x="2177" y="8"/>
                    <a:pt x="2103" y="8"/>
                  </a:cubicBezTo>
                  <a:cubicBezTo>
                    <a:pt x="2089" y="2"/>
                    <a:pt x="2078" y="0"/>
                    <a:pt x="206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7699713" y="1925134"/>
              <a:ext cx="368243" cy="255747"/>
            </a:xfrm>
            <a:custGeom>
              <a:avLst/>
              <a:gdLst/>
              <a:ahLst/>
              <a:cxnLst/>
              <a:rect l="l" t="t" r="r" b="b"/>
              <a:pathLst>
                <a:path w="2694" h="1871" extrusionOk="0">
                  <a:moveTo>
                    <a:pt x="2298" y="0"/>
                  </a:moveTo>
                  <a:cubicBezTo>
                    <a:pt x="2159" y="0"/>
                    <a:pt x="1959" y="117"/>
                    <a:pt x="1636" y="338"/>
                  </a:cubicBezTo>
                  <a:cubicBezTo>
                    <a:pt x="1040" y="758"/>
                    <a:pt x="116" y="837"/>
                    <a:pt x="116" y="837"/>
                  </a:cubicBezTo>
                  <a:cubicBezTo>
                    <a:pt x="116" y="837"/>
                    <a:pt x="0" y="1146"/>
                    <a:pt x="19" y="1567"/>
                  </a:cubicBezTo>
                  <a:cubicBezTo>
                    <a:pt x="41" y="1800"/>
                    <a:pt x="68" y="1871"/>
                    <a:pt x="168" y="1871"/>
                  </a:cubicBezTo>
                  <a:cubicBezTo>
                    <a:pt x="249" y="1871"/>
                    <a:pt x="379" y="1823"/>
                    <a:pt x="596" y="1780"/>
                  </a:cubicBezTo>
                  <a:cubicBezTo>
                    <a:pt x="1100" y="1682"/>
                    <a:pt x="2389" y="1165"/>
                    <a:pt x="2541" y="989"/>
                  </a:cubicBezTo>
                  <a:cubicBezTo>
                    <a:pt x="2675" y="800"/>
                    <a:pt x="2694" y="643"/>
                    <a:pt x="2560" y="259"/>
                  </a:cubicBezTo>
                  <a:cubicBezTo>
                    <a:pt x="2490" y="84"/>
                    <a:pt x="2415" y="0"/>
                    <a:pt x="2298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731289" y="1917616"/>
              <a:ext cx="339811" cy="264085"/>
            </a:xfrm>
            <a:custGeom>
              <a:avLst/>
              <a:gdLst/>
              <a:ahLst/>
              <a:cxnLst/>
              <a:rect l="l" t="t" r="r" b="b"/>
              <a:pathLst>
                <a:path w="2486" h="1932" extrusionOk="0">
                  <a:moveTo>
                    <a:pt x="2091" y="0"/>
                  </a:moveTo>
                  <a:cubicBezTo>
                    <a:pt x="2080" y="0"/>
                    <a:pt x="2070" y="2"/>
                    <a:pt x="2061" y="5"/>
                  </a:cubicBezTo>
                  <a:lnTo>
                    <a:pt x="2024" y="5"/>
                  </a:lnTo>
                  <a:cubicBezTo>
                    <a:pt x="1867" y="28"/>
                    <a:pt x="1677" y="143"/>
                    <a:pt x="1368" y="351"/>
                  </a:cubicBezTo>
                  <a:cubicBezTo>
                    <a:pt x="924" y="661"/>
                    <a:pt x="250" y="795"/>
                    <a:pt x="0" y="836"/>
                  </a:cubicBezTo>
                  <a:cubicBezTo>
                    <a:pt x="0" y="855"/>
                    <a:pt x="19" y="892"/>
                    <a:pt x="37" y="929"/>
                  </a:cubicBezTo>
                  <a:cubicBezTo>
                    <a:pt x="310" y="892"/>
                    <a:pt x="961" y="776"/>
                    <a:pt x="1423" y="430"/>
                  </a:cubicBezTo>
                  <a:cubicBezTo>
                    <a:pt x="1733" y="236"/>
                    <a:pt x="1927" y="120"/>
                    <a:pt x="2042" y="102"/>
                  </a:cubicBezTo>
                  <a:cubicBezTo>
                    <a:pt x="2098" y="102"/>
                    <a:pt x="2139" y="102"/>
                    <a:pt x="2176" y="143"/>
                  </a:cubicBezTo>
                  <a:cubicBezTo>
                    <a:pt x="2213" y="180"/>
                    <a:pt x="2232" y="236"/>
                    <a:pt x="2273" y="333"/>
                  </a:cubicBezTo>
                  <a:cubicBezTo>
                    <a:pt x="2347" y="527"/>
                    <a:pt x="2370" y="661"/>
                    <a:pt x="2370" y="758"/>
                  </a:cubicBezTo>
                  <a:cubicBezTo>
                    <a:pt x="2370" y="855"/>
                    <a:pt x="2329" y="929"/>
                    <a:pt x="2255" y="1007"/>
                  </a:cubicBezTo>
                  <a:cubicBezTo>
                    <a:pt x="2255" y="1026"/>
                    <a:pt x="2213" y="1044"/>
                    <a:pt x="2176" y="1086"/>
                  </a:cubicBezTo>
                  <a:cubicBezTo>
                    <a:pt x="2116" y="1104"/>
                    <a:pt x="2061" y="1141"/>
                    <a:pt x="1982" y="1183"/>
                  </a:cubicBezTo>
                  <a:cubicBezTo>
                    <a:pt x="1848" y="1257"/>
                    <a:pt x="1654" y="1335"/>
                    <a:pt x="1446" y="1414"/>
                  </a:cubicBezTo>
                  <a:cubicBezTo>
                    <a:pt x="1058" y="1585"/>
                    <a:pt x="596" y="1737"/>
                    <a:pt x="365" y="1779"/>
                  </a:cubicBezTo>
                  <a:cubicBezTo>
                    <a:pt x="291" y="1798"/>
                    <a:pt x="231" y="1816"/>
                    <a:pt x="176" y="1816"/>
                  </a:cubicBezTo>
                  <a:lnTo>
                    <a:pt x="176" y="1835"/>
                  </a:lnTo>
                  <a:cubicBezTo>
                    <a:pt x="176" y="1853"/>
                    <a:pt x="176" y="1895"/>
                    <a:pt x="194" y="1932"/>
                  </a:cubicBezTo>
                  <a:cubicBezTo>
                    <a:pt x="250" y="1913"/>
                    <a:pt x="310" y="1895"/>
                    <a:pt x="384" y="1876"/>
                  </a:cubicBezTo>
                  <a:cubicBezTo>
                    <a:pt x="638" y="1835"/>
                    <a:pt x="1077" y="1682"/>
                    <a:pt x="1483" y="1530"/>
                  </a:cubicBezTo>
                  <a:cubicBezTo>
                    <a:pt x="1696" y="1433"/>
                    <a:pt x="1885" y="1354"/>
                    <a:pt x="2042" y="1275"/>
                  </a:cubicBezTo>
                  <a:cubicBezTo>
                    <a:pt x="2116" y="1238"/>
                    <a:pt x="2176" y="1201"/>
                    <a:pt x="2232" y="1183"/>
                  </a:cubicBezTo>
                  <a:cubicBezTo>
                    <a:pt x="2273" y="1141"/>
                    <a:pt x="2310" y="1104"/>
                    <a:pt x="2347" y="1086"/>
                  </a:cubicBezTo>
                  <a:cubicBezTo>
                    <a:pt x="2426" y="989"/>
                    <a:pt x="2463" y="892"/>
                    <a:pt x="2463" y="758"/>
                  </a:cubicBezTo>
                  <a:cubicBezTo>
                    <a:pt x="2486" y="642"/>
                    <a:pt x="2444" y="490"/>
                    <a:pt x="2370" y="296"/>
                  </a:cubicBezTo>
                  <a:cubicBezTo>
                    <a:pt x="2329" y="199"/>
                    <a:pt x="2292" y="120"/>
                    <a:pt x="2232" y="65"/>
                  </a:cubicBezTo>
                  <a:cubicBezTo>
                    <a:pt x="2201" y="34"/>
                    <a:pt x="2142" y="0"/>
                    <a:pt x="20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715433" y="2016854"/>
              <a:ext cx="352524" cy="241668"/>
            </a:xfrm>
            <a:custGeom>
              <a:avLst/>
              <a:gdLst/>
              <a:ahLst/>
              <a:cxnLst/>
              <a:rect l="l" t="t" r="r" b="b"/>
              <a:pathLst>
                <a:path w="2579" h="1768" extrusionOk="0">
                  <a:moveTo>
                    <a:pt x="2230" y="0"/>
                  </a:moveTo>
                  <a:cubicBezTo>
                    <a:pt x="2113" y="0"/>
                    <a:pt x="1929" y="92"/>
                    <a:pt x="1599" y="263"/>
                  </a:cubicBezTo>
                  <a:cubicBezTo>
                    <a:pt x="985" y="573"/>
                    <a:pt x="1" y="804"/>
                    <a:pt x="1" y="804"/>
                  </a:cubicBezTo>
                  <a:cubicBezTo>
                    <a:pt x="1" y="804"/>
                    <a:pt x="38" y="1109"/>
                    <a:pt x="38" y="1303"/>
                  </a:cubicBezTo>
                  <a:cubicBezTo>
                    <a:pt x="38" y="1486"/>
                    <a:pt x="91" y="1768"/>
                    <a:pt x="322" y="1768"/>
                  </a:cubicBezTo>
                  <a:cubicBezTo>
                    <a:pt x="336" y="1768"/>
                    <a:pt x="351" y="1767"/>
                    <a:pt x="366" y="1765"/>
                  </a:cubicBezTo>
                  <a:cubicBezTo>
                    <a:pt x="615" y="1728"/>
                    <a:pt x="1964" y="1266"/>
                    <a:pt x="2214" y="1072"/>
                  </a:cubicBezTo>
                  <a:cubicBezTo>
                    <a:pt x="2486" y="859"/>
                    <a:pt x="2579" y="591"/>
                    <a:pt x="2445" y="244"/>
                  </a:cubicBezTo>
                  <a:cubicBezTo>
                    <a:pt x="2390" y="78"/>
                    <a:pt x="2338" y="0"/>
                    <a:pt x="223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7747008" y="2010429"/>
              <a:ext cx="320948" cy="252740"/>
            </a:xfrm>
            <a:custGeom>
              <a:avLst/>
              <a:gdLst/>
              <a:ahLst/>
              <a:cxnLst/>
              <a:rect l="l" t="t" r="r" b="b"/>
              <a:pathLst>
                <a:path w="2348" h="1849" extrusionOk="0">
                  <a:moveTo>
                    <a:pt x="1983" y="0"/>
                  </a:moveTo>
                  <a:cubicBezTo>
                    <a:pt x="1849" y="0"/>
                    <a:pt x="1655" y="97"/>
                    <a:pt x="1350" y="273"/>
                  </a:cubicBezTo>
                  <a:cubicBezTo>
                    <a:pt x="925" y="481"/>
                    <a:pt x="347" y="656"/>
                    <a:pt x="1" y="735"/>
                  </a:cubicBezTo>
                  <a:cubicBezTo>
                    <a:pt x="19" y="772"/>
                    <a:pt x="19" y="809"/>
                    <a:pt x="19" y="851"/>
                  </a:cubicBezTo>
                  <a:cubicBezTo>
                    <a:pt x="329" y="754"/>
                    <a:pt x="943" y="578"/>
                    <a:pt x="1405" y="347"/>
                  </a:cubicBezTo>
                  <a:cubicBezTo>
                    <a:pt x="1715" y="194"/>
                    <a:pt x="1886" y="116"/>
                    <a:pt x="1983" y="97"/>
                  </a:cubicBezTo>
                  <a:cubicBezTo>
                    <a:pt x="2043" y="97"/>
                    <a:pt x="2061" y="116"/>
                    <a:pt x="2080" y="134"/>
                  </a:cubicBezTo>
                  <a:cubicBezTo>
                    <a:pt x="2117" y="176"/>
                    <a:pt x="2140" y="231"/>
                    <a:pt x="2177" y="310"/>
                  </a:cubicBezTo>
                  <a:cubicBezTo>
                    <a:pt x="2232" y="481"/>
                    <a:pt x="2232" y="620"/>
                    <a:pt x="2195" y="735"/>
                  </a:cubicBezTo>
                  <a:cubicBezTo>
                    <a:pt x="2158" y="869"/>
                    <a:pt x="2080" y="966"/>
                    <a:pt x="1964" y="1058"/>
                  </a:cubicBezTo>
                  <a:cubicBezTo>
                    <a:pt x="1909" y="1119"/>
                    <a:pt x="1770" y="1174"/>
                    <a:pt x="1599" y="1253"/>
                  </a:cubicBezTo>
                  <a:cubicBezTo>
                    <a:pt x="1447" y="1331"/>
                    <a:pt x="1234" y="1405"/>
                    <a:pt x="1040" y="1484"/>
                  </a:cubicBezTo>
                  <a:cubicBezTo>
                    <a:pt x="846" y="1544"/>
                    <a:pt x="638" y="1618"/>
                    <a:pt x="481" y="1678"/>
                  </a:cubicBezTo>
                  <a:cubicBezTo>
                    <a:pt x="366" y="1715"/>
                    <a:pt x="269" y="1733"/>
                    <a:pt x="195" y="1752"/>
                  </a:cubicBezTo>
                  <a:cubicBezTo>
                    <a:pt x="213" y="1793"/>
                    <a:pt x="213" y="1812"/>
                    <a:pt x="213" y="1849"/>
                  </a:cubicBezTo>
                  <a:cubicBezTo>
                    <a:pt x="292" y="1830"/>
                    <a:pt x="384" y="1812"/>
                    <a:pt x="500" y="1775"/>
                  </a:cubicBezTo>
                  <a:cubicBezTo>
                    <a:pt x="675" y="1715"/>
                    <a:pt x="869" y="1659"/>
                    <a:pt x="1077" y="1581"/>
                  </a:cubicBezTo>
                  <a:cubicBezTo>
                    <a:pt x="1271" y="1502"/>
                    <a:pt x="1484" y="1428"/>
                    <a:pt x="1636" y="1350"/>
                  </a:cubicBezTo>
                  <a:cubicBezTo>
                    <a:pt x="1812" y="1271"/>
                    <a:pt x="1946" y="1216"/>
                    <a:pt x="2024" y="1156"/>
                  </a:cubicBezTo>
                  <a:cubicBezTo>
                    <a:pt x="2158" y="1040"/>
                    <a:pt x="2255" y="924"/>
                    <a:pt x="2311" y="772"/>
                  </a:cubicBezTo>
                  <a:cubicBezTo>
                    <a:pt x="2348" y="620"/>
                    <a:pt x="2329" y="462"/>
                    <a:pt x="2274" y="273"/>
                  </a:cubicBezTo>
                  <a:cubicBezTo>
                    <a:pt x="2232" y="194"/>
                    <a:pt x="2214" y="116"/>
                    <a:pt x="2158" y="60"/>
                  </a:cubicBezTo>
                  <a:cubicBezTo>
                    <a:pt x="2117" y="19"/>
                    <a:pt x="2061" y="0"/>
                    <a:pt x="20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7741951" y="2127027"/>
              <a:ext cx="334207" cy="207495"/>
            </a:xfrm>
            <a:custGeom>
              <a:avLst/>
              <a:gdLst/>
              <a:ahLst/>
              <a:cxnLst/>
              <a:rect l="l" t="t" r="r" b="b"/>
              <a:pathLst>
                <a:path w="2445" h="1518" extrusionOk="0">
                  <a:moveTo>
                    <a:pt x="1883" y="0"/>
                  </a:moveTo>
                  <a:cubicBezTo>
                    <a:pt x="1663" y="0"/>
                    <a:pt x="1437" y="317"/>
                    <a:pt x="906" y="437"/>
                  </a:cubicBezTo>
                  <a:cubicBezTo>
                    <a:pt x="329" y="552"/>
                    <a:pt x="1" y="552"/>
                    <a:pt x="1" y="552"/>
                  </a:cubicBezTo>
                  <a:lnTo>
                    <a:pt x="19" y="1458"/>
                  </a:lnTo>
                  <a:lnTo>
                    <a:pt x="56" y="1518"/>
                  </a:lnTo>
                  <a:cubicBezTo>
                    <a:pt x="56" y="1518"/>
                    <a:pt x="865" y="1499"/>
                    <a:pt x="1655" y="1111"/>
                  </a:cubicBezTo>
                  <a:cubicBezTo>
                    <a:pt x="2445" y="728"/>
                    <a:pt x="2214" y="132"/>
                    <a:pt x="1964" y="16"/>
                  </a:cubicBezTo>
                  <a:cubicBezTo>
                    <a:pt x="1937" y="5"/>
                    <a:pt x="1910" y="0"/>
                    <a:pt x="188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7739490" y="2120876"/>
              <a:ext cx="344322" cy="221301"/>
            </a:xfrm>
            <a:custGeom>
              <a:avLst/>
              <a:gdLst/>
              <a:ahLst/>
              <a:cxnLst/>
              <a:rect l="l" t="t" r="r" b="b"/>
              <a:pathLst>
                <a:path w="2519" h="1619" extrusionOk="0">
                  <a:moveTo>
                    <a:pt x="1904" y="1"/>
                  </a:moveTo>
                  <a:cubicBezTo>
                    <a:pt x="1867" y="1"/>
                    <a:pt x="1825" y="1"/>
                    <a:pt x="1788" y="19"/>
                  </a:cubicBezTo>
                  <a:cubicBezTo>
                    <a:pt x="1710" y="43"/>
                    <a:pt x="1636" y="98"/>
                    <a:pt x="1557" y="135"/>
                  </a:cubicBezTo>
                  <a:cubicBezTo>
                    <a:pt x="1405" y="232"/>
                    <a:pt x="1211" y="366"/>
                    <a:pt x="924" y="426"/>
                  </a:cubicBezTo>
                  <a:cubicBezTo>
                    <a:pt x="555" y="505"/>
                    <a:pt x="287" y="523"/>
                    <a:pt x="153" y="542"/>
                  </a:cubicBezTo>
                  <a:cubicBezTo>
                    <a:pt x="153" y="579"/>
                    <a:pt x="171" y="597"/>
                    <a:pt x="171" y="639"/>
                  </a:cubicBezTo>
                  <a:cubicBezTo>
                    <a:pt x="305" y="639"/>
                    <a:pt x="555" y="597"/>
                    <a:pt x="943" y="523"/>
                  </a:cubicBezTo>
                  <a:cubicBezTo>
                    <a:pt x="1248" y="463"/>
                    <a:pt x="1460" y="329"/>
                    <a:pt x="1617" y="232"/>
                  </a:cubicBezTo>
                  <a:cubicBezTo>
                    <a:pt x="1691" y="177"/>
                    <a:pt x="1770" y="135"/>
                    <a:pt x="1807" y="116"/>
                  </a:cubicBezTo>
                  <a:cubicBezTo>
                    <a:pt x="1837" y="107"/>
                    <a:pt x="1866" y="103"/>
                    <a:pt x="1892" y="103"/>
                  </a:cubicBezTo>
                  <a:cubicBezTo>
                    <a:pt x="1919" y="103"/>
                    <a:pt x="1943" y="107"/>
                    <a:pt x="1964" y="116"/>
                  </a:cubicBezTo>
                  <a:cubicBezTo>
                    <a:pt x="2153" y="195"/>
                    <a:pt x="2426" y="754"/>
                    <a:pt x="1654" y="1119"/>
                  </a:cubicBezTo>
                  <a:cubicBezTo>
                    <a:pt x="998" y="1429"/>
                    <a:pt x="365" y="1484"/>
                    <a:pt x="171" y="1503"/>
                  </a:cubicBezTo>
                  <a:cubicBezTo>
                    <a:pt x="116" y="1503"/>
                    <a:pt x="56" y="1521"/>
                    <a:pt x="0" y="1521"/>
                  </a:cubicBezTo>
                  <a:lnTo>
                    <a:pt x="56" y="1618"/>
                  </a:lnTo>
                  <a:lnTo>
                    <a:pt x="74" y="1618"/>
                  </a:lnTo>
                  <a:cubicBezTo>
                    <a:pt x="74" y="1618"/>
                    <a:pt x="901" y="1581"/>
                    <a:pt x="1691" y="1198"/>
                  </a:cubicBezTo>
                  <a:cubicBezTo>
                    <a:pt x="2518" y="810"/>
                    <a:pt x="2310" y="135"/>
                    <a:pt x="2001" y="19"/>
                  </a:cubicBezTo>
                  <a:cubicBezTo>
                    <a:pt x="1982" y="1"/>
                    <a:pt x="1941" y="1"/>
                    <a:pt x="190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607694" y="3218092"/>
              <a:ext cx="752889" cy="1662150"/>
            </a:xfrm>
            <a:custGeom>
              <a:avLst/>
              <a:gdLst/>
              <a:ahLst/>
              <a:cxnLst/>
              <a:rect l="l" t="t" r="r" b="b"/>
              <a:pathLst>
                <a:path w="5508" h="12160" extrusionOk="0">
                  <a:moveTo>
                    <a:pt x="3757" y="0"/>
                  </a:moveTo>
                  <a:cubicBezTo>
                    <a:pt x="3730" y="0"/>
                    <a:pt x="3715" y="5"/>
                    <a:pt x="3715" y="5"/>
                  </a:cubicBezTo>
                  <a:lnTo>
                    <a:pt x="633" y="448"/>
                  </a:lnTo>
                  <a:lnTo>
                    <a:pt x="0" y="4431"/>
                  </a:lnTo>
                  <a:lnTo>
                    <a:pt x="97" y="11630"/>
                  </a:lnTo>
                  <a:cubicBezTo>
                    <a:pt x="97" y="11630"/>
                    <a:pt x="1538" y="12159"/>
                    <a:pt x="2605" y="12159"/>
                  </a:cubicBezTo>
                  <a:cubicBezTo>
                    <a:pt x="2675" y="12159"/>
                    <a:pt x="2743" y="12157"/>
                    <a:pt x="2809" y="12152"/>
                  </a:cubicBezTo>
                  <a:cubicBezTo>
                    <a:pt x="3891" y="12092"/>
                    <a:pt x="5411" y="11611"/>
                    <a:pt x="5411" y="11611"/>
                  </a:cubicBezTo>
                  <a:cubicBezTo>
                    <a:pt x="5411" y="11611"/>
                    <a:pt x="5508" y="7610"/>
                    <a:pt x="5101" y="3659"/>
                  </a:cubicBezTo>
                  <a:cubicBezTo>
                    <a:pt x="4764" y="211"/>
                    <a:pt x="3950" y="0"/>
                    <a:pt x="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602636" y="3210437"/>
              <a:ext cx="765601" cy="1677460"/>
            </a:xfrm>
            <a:custGeom>
              <a:avLst/>
              <a:gdLst/>
              <a:ahLst/>
              <a:cxnLst/>
              <a:rect l="l" t="t" r="r" b="b"/>
              <a:pathLst>
                <a:path w="5601" h="12272" extrusionOk="0">
                  <a:moveTo>
                    <a:pt x="3789" y="97"/>
                  </a:moveTo>
                  <a:cubicBezTo>
                    <a:pt x="3831" y="97"/>
                    <a:pt x="3849" y="116"/>
                    <a:pt x="3905" y="116"/>
                  </a:cubicBezTo>
                  <a:cubicBezTo>
                    <a:pt x="3983" y="158"/>
                    <a:pt x="4117" y="231"/>
                    <a:pt x="4251" y="444"/>
                  </a:cubicBezTo>
                  <a:cubicBezTo>
                    <a:pt x="4542" y="869"/>
                    <a:pt x="4907" y="1775"/>
                    <a:pt x="5101" y="3738"/>
                  </a:cubicBezTo>
                  <a:cubicBezTo>
                    <a:pt x="5485" y="7624"/>
                    <a:pt x="5388" y="11552"/>
                    <a:pt x="5388" y="11630"/>
                  </a:cubicBezTo>
                  <a:cubicBezTo>
                    <a:pt x="5332" y="11649"/>
                    <a:pt x="3886" y="12092"/>
                    <a:pt x="2846" y="12171"/>
                  </a:cubicBezTo>
                  <a:cubicBezTo>
                    <a:pt x="2809" y="12172"/>
                    <a:pt x="2770" y="12173"/>
                    <a:pt x="2731" y="12173"/>
                  </a:cubicBezTo>
                  <a:cubicBezTo>
                    <a:pt x="2216" y="12173"/>
                    <a:pt x="1598" y="12063"/>
                    <a:pt x="1095" y="11917"/>
                  </a:cubicBezTo>
                  <a:cubicBezTo>
                    <a:pt x="578" y="11783"/>
                    <a:pt x="231" y="11649"/>
                    <a:pt x="190" y="11649"/>
                  </a:cubicBezTo>
                  <a:lnTo>
                    <a:pt x="93" y="4487"/>
                  </a:lnTo>
                  <a:lnTo>
                    <a:pt x="730" y="560"/>
                  </a:lnTo>
                  <a:lnTo>
                    <a:pt x="3771" y="97"/>
                  </a:lnTo>
                  <a:close/>
                  <a:moveTo>
                    <a:pt x="3734" y="0"/>
                  </a:moveTo>
                  <a:lnTo>
                    <a:pt x="633" y="463"/>
                  </a:lnTo>
                  <a:lnTo>
                    <a:pt x="0" y="4487"/>
                  </a:lnTo>
                  <a:lnTo>
                    <a:pt x="93" y="11727"/>
                  </a:lnTo>
                  <a:lnTo>
                    <a:pt x="134" y="11727"/>
                  </a:lnTo>
                  <a:cubicBezTo>
                    <a:pt x="134" y="11727"/>
                    <a:pt x="536" y="11880"/>
                    <a:pt x="1077" y="12032"/>
                  </a:cubicBezTo>
                  <a:cubicBezTo>
                    <a:pt x="1549" y="12154"/>
                    <a:pt x="2120" y="12271"/>
                    <a:pt x="2630" y="12271"/>
                  </a:cubicBezTo>
                  <a:cubicBezTo>
                    <a:pt x="2704" y="12271"/>
                    <a:pt x="2776" y="12269"/>
                    <a:pt x="2846" y="12263"/>
                  </a:cubicBezTo>
                  <a:cubicBezTo>
                    <a:pt x="3928" y="12208"/>
                    <a:pt x="5466" y="11709"/>
                    <a:pt x="5466" y="11709"/>
                  </a:cubicBezTo>
                  <a:lnTo>
                    <a:pt x="5503" y="11709"/>
                  </a:lnTo>
                  <a:lnTo>
                    <a:pt x="5503" y="11667"/>
                  </a:lnTo>
                  <a:cubicBezTo>
                    <a:pt x="5503" y="11667"/>
                    <a:pt x="5600" y="7643"/>
                    <a:pt x="5198" y="3715"/>
                  </a:cubicBezTo>
                  <a:cubicBezTo>
                    <a:pt x="5004" y="1752"/>
                    <a:pt x="4658" y="828"/>
                    <a:pt x="4348" y="389"/>
                  </a:cubicBezTo>
                  <a:cubicBezTo>
                    <a:pt x="4196" y="176"/>
                    <a:pt x="4043" y="79"/>
                    <a:pt x="3946" y="19"/>
                  </a:cubicBezTo>
                  <a:cubicBezTo>
                    <a:pt x="3886" y="0"/>
                    <a:pt x="3831" y="0"/>
                    <a:pt x="37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007623" y="3286847"/>
              <a:ext cx="910902" cy="1547741"/>
            </a:xfrm>
            <a:custGeom>
              <a:avLst/>
              <a:gdLst/>
              <a:ahLst/>
              <a:cxnLst/>
              <a:rect l="l" t="t" r="r" b="b"/>
              <a:pathLst>
                <a:path w="6664" h="11323" extrusionOk="0">
                  <a:moveTo>
                    <a:pt x="925" y="1"/>
                  </a:moveTo>
                  <a:cubicBezTo>
                    <a:pt x="925" y="1"/>
                    <a:pt x="597" y="712"/>
                    <a:pt x="597" y="1271"/>
                  </a:cubicBezTo>
                  <a:cubicBezTo>
                    <a:pt x="578" y="1812"/>
                    <a:pt x="634" y="2292"/>
                    <a:pt x="634" y="2292"/>
                  </a:cubicBezTo>
                  <a:lnTo>
                    <a:pt x="1" y="10609"/>
                  </a:lnTo>
                  <a:cubicBezTo>
                    <a:pt x="1" y="10609"/>
                    <a:pt x="1234" y="11302"/>
                    <a:pt x="2791" y="11321"/>
                  </a:cubicBezTo>
                  <a:cubicBezTo>
                    <a:pt x="2856" y="11322"/>
                    <a:pt x="2921" y="11322"/>
                    <a:pt x="2985" y="11322"/>
                  </a:cubicBezTo>
                  <a:cubicBezTo>
                    <a:pt x="4452" y="11322"/>
                    <a:pt x="5564" y="11127"/>
                    <a:pt x="5564" y="11127"/>
                  </a:cubicBezTo>
                  <a:lnTo>
                    <a:pt x="5947" y="4353"/>
                  </a:lnTo>
                  <a:lnTo>
                    <a:pt x="6663" y="3928"/>
                  </a:lnTo>
                  <a:cubicBezTo>
                    <a:pt x="6663" y="3928"/>
                    <a:pt x="6525" y="2195"/>
                    <a:pt x="6525" y="1387"/>
                  </a:cubicBezTo>
                  <a:cubicBezTo>
                    <a:pt x="6525" y="560"/>
                    <a:pt x="6391" y="37"/>
                    <a:pt x="6391" y="37"/>
                  </a:cubicBezTo>
                  <a:cubicBezTo>
                    <a:pt x="6391" y="37"/>
                    <a:pt x="4973" y="525"/>
                    <a:pt x="3627" y="525"/>
                  </a:cubicBezTo>
                  <a:cubicBezTo>
                    <a:pt x="3579" y="525"/>
                    <a:pt x="3532" y="524"/>
                    <a:pt x="3484" y="523"/>
                  </a:cubicBezTo>
                  <a:cubicBezTo>
                    <a:pt x="2098" y="481"/>
                    <a:pt x="925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999422" y="3276049"/>
              <a:ext cx="926622" cy="1566741"/>
            </a:xfrm>
            <a:custGeom>
              <a:avLst/>
              <a:gdLst/>
              <a:ahLst/>
              <a:cxnLst/>
              <a:rect l="l" t="t" r="r" b="b"/>
              <a:pathLst>
                <a:path w="6779" h="11462" extrusionOk="0">
                  <a:moveTo>
                    <a:pt x="1003" y="140"/>
                  </a:moveTo>
                  <a:cubicBezTo>
                    <a:pt x="1082" y="177"/>
                    <a:pt x="2177" y="620"/>
                    <a:pt x="3544" y="639"/>
                  </a:cubicBezTo>
                  <a:cubicBezTo>
                    <a:pt x="3596" y="640"/>
                    <a:pt x="3648" y="641"/>
                    <a:pt x="3700" y="641"/>
                  </a:cubicBezTo>
                  <a:cubicBezTo>
                    <a:pt x="5001" y="641"/>
                    <a:pt x="6321" y="213"/>
                    <a:pt x="6414" y="195"/>
                  </a:cubicBezTo>
                  <a:cubicBezTo>
                    <a:pt x="6414" y="232"/>
                    <a:pt x="6548" y="676"/>
                    <a:pt x="6529" y="1466"/>
                  </a:cubicBezTo>
                  <a:cubicBezTo>
                    <a:pt x="6529" y="2274"/>
                    <a:pt x="6663" y="3952"/>
                    <a:pt x="6663" y="3989"/>
                  </a:cubicBezTo>
                  <a:lnTo>
                    <a:pt x="5952" y="4414"/>
                  </a:lnTo>
                  <a:lnTo>
                    <a:pt x="5587" y="11150"/>
                  </a:lnTo>
                  <a:cubicBezTo>
                    <a:pt x="5529" y="11168"/>
                    <a:pt x="4474" y="11346"/>
                    <a:pt x="3056" y="11346"/>
                  </a:cubicBezTo>
                  <a:cubicBezTo>
                    <a:pt x="2989" y="11346"/>
                    <a:pt x="2920" y="11345"/>
                    <a:pt x="2851" y="11344"/>
                  </a:cubicBezTo>
                  <a:cubicBezTo>
                    <a:pt x="1331" y="11321"/>
                    <a:pt x="158" y="10688"/>
                    <a:pt x="116" y="10651"/>
                  </a:cubicBezTo>
                  <a:lnTo>
                    <a:pt x="735" y="2371"/>
                  </a:lnTo>
                  <a:cubicBezTo>
                    <a:pt x="735" y="2371"/>
                    <a:pt x="675" y="1891"/>
                    <a:pt x="694" y="1350"/>
                  </a:cubicBezTo>
                  <a:cubicBezTo>
                    <a:pt x="717" y="851"/>
                    <a:pt x="985" y="214"/>
                    <a:pt x="1003" y="140"/>
                  </a:cubicBezTo>
                  <a:close/>
                  <a:moveTo>
                    <a:pt x="948" y="1"/>
                  </a:moveTo>
                  <a:lnTo>
                    <a:pt x="925" y="61"/>
                  </a:lnTo>
                  <a:cubicBezTo>
                    <a:pt x="925" y="61"/>
                    <a:pt x="620" y="773"/>
                    <a:pt x="601" y="1332"/>
                  </a:cubicBezTo>
                  <a:cubicBezTo>
                    <a:pt x="578" y="1891"/>
                    <a:pt x="638" y="2353"/>
                    <a:pt x="638" y="2371"/>
                  </a:cubicBezTo>
                  <a:lnTo>
                    <a:pt x="1" y="10707"/>
                  </a:lnTo>
                  <a:lnTo>
                    <a:pt x="42" y="10725"/>
                  </a:lnTo>
                  <a:cubicBezTo>
                    <a:pt x="42" y="10725"/>
                    <a:pt x="1271" y="11437"/>
                    <a:pt x="2851" y="11460"/>
                  </a:cubicBezTo>
                  <a:cubicBezTo>
                    <a:pt x="2911" y="11461"/>
                    <a:pt x="2971" y="11461"/>
                    <a:pt x="3030" y="11461"/>
                  </a:cubicBezTo>
                  <a:cubicBezTo>
                    <a:pt x="4506" y="11461"/>
                    <a:pt x="5642" y="11247"/>
                    <a:pt x="5642" y="11247"/>
                  </a:cubicBezTo>
                  <a:lnTo>
                    <a:pt x="5684" y="11247"/>
                  </a:lnTo>
                  <a:lnTo>
                    <a:pt x="6049" y="4469"/>
                  </a:lnTo>
                  <a:lnTo>
                    <a:pt x="6779" y="4044"/>
                  </a:lnTo>
                  <a:lnTo>
                    <a:pt x="6779" y="4007"/>
                  </a:lnTo>
                  <a:cubicBezTo>
                    <a:pt x="6779" y="4007"/>
                    <a:pt x="6645" y="2274"/>
                    <a:pt x="6645" y="1466"/>
                  </a:cubicBezTo>
                  <a:cubicBezTo>
                    <a:pt x="6645" y="639"/>
                    <a:pt x="6511" y="116"/>
                    <a:pt x="6511" y="116"/>
                  </a:cubicBezTo>
                  <a:lnTo>
                    <a:pt x="6492" y="61"/>
                  </a:lnTo>
                  <a:lnTo>
                    <a:pt x="6432" y="80"/>
                  </a:lnTo>
                  <a:cubicBezTo>
                    <a:pt x="6432" y="80"/>
                    <a:pt x="5036" y="544"/>
                    <a:pt x="3693" y="544"/>
                  </a:cubicBezTo>
                  <a:cubicBezTo>
                    <a:pt x="3644" y="544"/>
                    <a:pt x="3594" y="543"/>
                    <a:pt x="3544" y="542"/>
                  </a:cubicBezTo>
                  <a:cubicBezTo>
                    <a:pt x="2158" y="505"/>
                    <a:pt x="1003" y="24"/>
                    <a:pt x="1003" y="24"/>
                  </a:cubicBezTo>
                  <a:lnTo>
                    <a:pt x="94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110004" y="2110897"/>
              <a:ext cx="1005628" cy="1175671"/>
            </a:xfrm>
            <a:custGeom>
              <a:avLst/>
              <a:gdLst/>
              <a:ahLst/>
              <a:cxnLst/>
              <a:rect l="l" t="t" r="r" b="b"/>
              <a:pathLst>
                <a:path w="7357" h="8601" extrusionOk="0">
                  <a:moveTo>
                    <a:pt x="5124" y="0"/>
                  </a:moveTo>
                  <a:cubicBezTo>
                    <a:pt x="5124" y="0"/>
                    <a:pt x="1331" y="323"/>
                    <a:pt x="1021" y="439"/>
                  </a:cubicBezTo>
                  <a:cubicBezTo>
                    <a:pt x="1021" y="439"/>
                    <a:pt x="619" y="536"/>
                    <a:pt x="328" y="615"/>
                  </a:cubicBezTo>
                  <a:cubicBezTo>
                    <a:pt x="42" y="712"/>
                    <a:pt x="0" y="827"/>
                    <a:pt x="0" y="827"/>
                  </a:cubicBezTo>
                  <a:cubicBezTo>
                    <a:pt x="0" y="827"/>
                    <a:pt x="1063" y="4177"/>
                    <a:pt x="1081" y="5217"/>
                  </a:cubicBezTo>
                  <a:cubicBezTo>
                    <a:pt x="1081" y="6238"/>
                    <a:pt x="869" y="8239"/>
                    <a:pt x="869" y="8239"/>
                  </a:cubicBezTo>
                  <a:cubicBezTo>
                    <a:pt x="869" y="8239"/>
                    <a:pt x="1459" y="8600"/>
                    <a:pt x="2729" y="8600"/>
                  </a:cubicBezTo>
                  <a:cubicBezTo>
                    <a:pt x="3263" y="8600"/>
                    <a:pt x="3918" y="8536"/>
                    <a:pt x="4699" y="8354"/>
                  </a:cubicBezTo>
                  <a:cubicBezTo>
                    <a:pt x="7356" y="7739"/>
                    <a:pt x="7259" y="7351"/>
                    <a:pt x="7259" y="7351"/>
                  </a:cubicBezTo>
                  <a:cubicBezTo>
                    <a:pt x="7259" y="7351"/>
                    <a:pt x="6778" y="6159"/>
                    <a:pt x="6681" y="5332"/>
                  </a:cubicBezTo>
                  <a:cubicBezTo>
                    <a:pt x="6608" y="4524"/>
                    <a:pt x="6608" y="3599"/>
                    <a:pt x="6529" y="2809"/>
                  </a:cubicBezTo>
                  <a:cubicBezTo>
                    <a:pt x="6432" y="2019"/>
                    <a:pt x="5757" y="555"/>
                    <a:pt x="5642" y="347"/>
                  </a:cubicBezTo>
                  <a:cubicBezTo>
                    <a:pt x="5545" y="134"/>
                    <a:pt x="5124" y="0"/>
                    <a:pt x="5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102350" y="2105156"/>
              <a:ext cx="1005628" cy="1188793"/>
            </a:xfrm>
            <a:custGeom>
              <a:avLst/>
              <a:gdLst/>
              <a:ahLst/>
              <a:cxnLst/>
              <a:rect l="l" t="t" r="r" b="b"/>
              <a:pathLst>
                <a:path w="7357" h="8697" extrusionOk="0">
                  <a:moveTo>
                    <a:pt x="5180" y="97"/>
                  </a:moveTo>
                  <a:cubicBezTo>
                    <a:pt x="5180" y="97"/>
                    <a:pt x="5277" y="134"/>
                    <a:pt x="5370" y="176"/>
                  </a:cubicBezTo>
                  <a:cubicBezTo>
                    <a:pt x="5485" y="231"/>
                    <a:pt x="5624" y="329"/>
                    <a:pt x="5661" y="407"/>
                  </a:cubicBezTo>
                  <a:cubicBezTo>
                    <a:pt x="5776" y="620"/>
                    <a:pt x="6433" y="2080"/>
                    <a:pt x="6525" y="2851"/>
                  </a:cubicBezTo>
                  <a:cubicBezTo>
                    <a:pt x="6622" y="3641"/>
                    <a:pt x="6603" y="4566"/>
                    <a:pt x="6700" y="5393"/>
                  </a:cubicBezTo>
                  <a:cubicBezTo>
                    <a:pt x="6779" y="6220"/>
                    <a:pt x="7260" y="7375"/>
                    <a:pt x="7260" y="7393"/>
                  </a:cubicBezTo>
                  <a:cubicBezTo>
                    <a:pt x="7260" y="7393"/>
                    <a:pt x="7260" y="7412"/>
                    <a:pt x="7241" y="7435"/>
                  </a:cubicBezTo>
                  <a:cubicBezTo>
                    <a:pt x="7218" y="7472"/>
                    <a:pt x="7144" y="7527"/>
                    <a:pt x="7010" y="7624"/>
                  </a:cubicBezTo>
                  <a:cubicBezTo>
                    <a:pt x="6700" y="7781"/>
                    <a:pt x="6063" y="8049"/>
                    <a:pt x="4755" y="8359"/>
                  </a:cubicBezTo>
                  <a:cubicBezTo>
                    <a:pt x="3997" y="8533"/>
                    <a:pt x="3362" y="8596"/>
                    <a:pt x="2843" y="8596"/>
                  </a:cubicBezTo>
                  <a:cubicBezTo>
                    <a:pt x="2454" y="8596"/>
                    <a:pt x="2130" y="8561"/>
                    <a:pt x="1867" y="8512"/>
                  </a:cubicBezTo>
                  <a:cubicBezTo>
                    <a:pt x="1253" y="8415"/>
                    <a:pt x="1003" y="8244"/>
                    <a:pt x="980" y="8244"/>
                  </a:cubicBezTo>
                  <a:cubicBezTo>
                    <a:pt x="980" y="8183"/>
                    <a:pt x="1193" y="6280"/>
                    <a:pt x="1174" y="5259"/>
                  </a:cubicBezTo>
                  <a:cubicBezTo>
                    <a:pt x="1174" y="4718"/>
                    <a:pt x="906" y="3623"/>
                    <a:pt x="634" y="2657"/>
                  </a:cubicBezTo>
                  <a:cubicBezTo>
                    <a:pt x="384" y="1696"/>
                    <a:pt x="116" y="888"/>
                    <a:pt x="116" y="869"/>
                  </a:cubicBezTo>
                  <a:lnTo>
                    <a:pt x="153" y="828"/>
                  </a:lnTo>
                  <a:cubicBezTo>
                    <a:pt x="195" y="791"/>
                    <a:pt x="269" y="754"/>
                    <a:pt x="403" y="712"/>
                  </a:cubicBezTo>
                  <a:cubicBezTo>
                    <a:pt x="675" y="620"/>
                    <a:pt x="1077" y="523"/>
                    <a:pt x="1077" y="523"/>
                  </a:cubicBezTo>
                  <a:lnTo>
                    <a:pt x="1096" y="523"/>
                  </a:lnTo>
                  <a:cubicBezTo>
                    <a:pt x="1119" y="523"/>
                    <a:pt x="1211" y="504"/>
                    <a:pt x="1350" y="481"/>
                  </a:cubicBezTo>
                  <a:cubicBezTo>
                    <a:pt x="1484" y="463"/>
                    <a:pt x="1655" y="444"/>
                    <a:pt x="1849" y="407"/>
                  </a:cubicBezTo>
                  <a:cubicBezTo>
                    <a:pt x="2251" y="365"/>
                    <a:pt x="2755" y="310"/>
                    <a:pt x="3254" y="273"/>
                  </a:cubicBezTo>
                  <a:cubicBezTo>
                    <a:pt x="4238" y="176"/>
                    <a:pt x="5162" y="97"/>
                    <a:pt x="5180" y="97"/>
                  </a:cubicBezTo>
                  <a:close/>
                  <a:moveTo>
                    <a:pt x="5180" y="0"/>
                  </a:moveTo>
                  <a:cubicBezTo>
                    <a:pt x="5180" y="0"/>
                    <a:pt x="4238" y="79"/>
                    <a:pt x="3254" y="176"/>
                  </a:cubicBezTo>
                  <a:cubicBezTo>
                    <a:pt x="2755" y="213"/>
                    <a:pt x="2251" y="273"/>
                    <a:pt x="1849" y="310"/>
                  </a:cubicBezTo>
                  <a:cubicBezTo>
                    <a:pt x="1636" y="329"/>
                    <a:pt x="1465" y="347"/>
                    <a:pt x="1327" y="365"/>
                  </a:cubicBezTo>
                  <a:cubicBezTo>
                    <a:pt x="1211" y="389"/>
                    <a:pt x="1119" y="407"/>
                    <a:pt x="1059" y="426"/>
                  </a:cubicBezTo>
                  <a:cubicBezTo>
                    <a:pt x="1059" y="426"/>
                    <a:pt x="657" y="523"/>
                    <a:pt x="366" y="597"/>
                  </a:cubicBezTo>
                  <a:cubicBezTo>
                    <a:pt x="213" y="657"/>
                    <a:pt x="135" y="712"/>
                    <a:pt x="79" y="754"/>
                  </a:cubicBezTo>
                  <a:cubicBezTo>
                    <a:pt x="56" y="791"/>
                    <a:pt x="38" y="809"/>
                    <a:pt x="19" y="828"/>
                  </a:cubicBezTo>
                  <a:lnTo>
                    <a:pt x="19" y="851"/>
                  </a:lnTo>
                  <a:lnTo>
                    <a:pt x="1" y="869"/>
                  </a:lnTo>
                  <a:lnTo>
                    <a:pt x="19" y="888"/>
                  </a:lnTo>
                  <a:cubicBezTo>
                    <a:pt x="19" y="888"/>
                    <a:pt x="269" y="1715"/>
                    <a:pt x="541" y="2699"/>
                  </a:cubicBezTo>
                  <a:cubicBezTo>
                    <a:pt x="809" y="3660"/>
                    <a:pt x="1059" y="4755"/>
                    <a:pt x="1077" y="5259"/>
                  </a:cubicBezTo>
                  <a:cubicBezTo>
                    <a:pt x="1096" y="6280"/>
                    <a:pt x="865" y="8262"/>
                    <a:pt x="865" y="8262"/>
                  </a:cubicBezTo>
                  <a:lnTo>
                    <a:pt x="865" y="8299"/>
                  </a:lnTo>
                  <a:lnTo>
                    <a:pt x="906" y="8317"/>
                  </a:lnTo>
                  <a:cubicBezTo>
                    <a:pt x="906" y="8317"/>
                    <a:pt x="1211" y="8512"/>
                    <a:pt x="1849" y="8627"/>
                  </a:cubicBezTo>
                  <a:cubicBezTo>
                    <a:pt x="2108" y="8667"/>
                    <a:pt x="2422" y="8696"/>
                    <a:pt x="2794" y="8696"/>
                  </a:cubicBezTo>
                  <a:cubicBezTo>
                    <a:pt x="3332" y="8696"/>
                    <a:pt x="3990" y="8634"/>
                    <a:pt x="4774" y="8451"/>
                  </a:cubicBezTo>
                  <a:cubicBezTo>
                    <a:pt x="6104" y="8147"/>
                    <a:pt x="6737" y="7897"/>
                    <a:pt x="7047" y="7703"/>
                  </a:cubicBezTo>
                  <a:cubicBezTo>
                    <a:pt x="7218" y="7624"/>
                    <a:pt x="7297" y="7550"/>
                    <a:pt x="7334" y="7490"/>
                  </a:cubicBezTo>
                  <a:cubicBezTo>
                    <a:pt x="7357" y="7453"/>
                    <a:pt x="7357" y="7435"/>
                    <a:pt x="7357" y="7412"/>
                  </a:cubicBezTo>
                  <a:lnTo>
                    <a:pt x="7357" y="7393"/>
                  </a:lnTo>
                  <a:lnTo>
                    <a:pt x="7357" y="7375"/>
                  </a:lnTo>
                  <a:cubicBezTo>
                    <a:pt x="7357" y="7375"/>
                    <a:pt x="6895" y="6183"/>
                    <a:pt x="6798" y="5374"/>
                  </a:cubicBezTo>
                  <a:cubicBezTo>
                    <a:pt x="6700" y="4566"/>
                    <a:pt x="6719" y="3641"/>
                    <a:pt x="6622" y="2851"/>
                  </a:cubicBezTo>
                  <a:cubicBezTo>
                    <a:pt x="6525" y="2043"/>
                    <a:pt x="5873" y="578"/>
                    <a:pt x="5758" y="365"/>
                  </a:cubicBezTo>
                  <a:cubicBezTo>
                    <a:pt x="5679" y="231"/>
                    <a:pt x="5545" y="158"/>
                    <a:pt x="5430" y="97"/>
                  </a:cubicBezTo>
                  <a:cubicBezTo>
                    <a:pt x="5314" y="19"/>
                    <a:pt x="5199" y="0"/>
                    <a:pt x="51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260227" y="1815919"/>
              <a:ext cx="510537" cy="446566"/>
            </a:xfrm>
            <a:custGeom>
              <a:avLst/>
              <a:gdLst/>
              <a:ahLst/>
              <a:cxnLst/>
              <a:rect l="l" t="t" r="r" b="b"/>
              <a:pathLst>
                <a:path w="3735" h="3267" extrusionOk="0">
                  <a:moveTo>
                    <a:pt x="1022" y="0"/>
                  </a:moveTo>
                  <a:cubicBezTo>
                    <a:pt x="1022" y="0"/>
                    <a:pt x="943" y="1539"/>
                    <a:pt x="749" y="1927"/>
                  </a:cubicBezTo>
                  <a:cubicBezTo>
                    <a:pt x="634" y="2177"/>
                    <a:pt x="250" y="2366"/>
                    <a:pt x="1" y="2463"/>
                  </a:cubicBezTo>
                  <a:cubicBezTo>
                    <a:pt x="331" y="2865"/>
                    <a:pt x="852" y="3267"/>
                    <a:pt x="1592" y="3267"/>
                  </a:cubicBezTo>
                  <a:cubicBezTo>
                    <a:pt x="1669" y="3267"/>
                    <a:pt x="1749" y="3262"/>
                    <a:pt x="1831" y="3253"/>
                  </a:cubicBezTo>
                  <a:cubicBezTo>
                    <a:pt x="2810" y="3138"/>
                    <a:pt x="3406" y="2579"/>
                    <a:pt x="3734" y="2158"/>
                  </a:cubicBezTo>
                  <a:cubicBezTo>
                    <a:pt x="3697" y="2116"/>
                    <a:pt x="3637" y="2098"/>
                    <a:pt x="3582" y="2061"/>
                  </a:cubicBezTo>
                  <a:cubicBezTo>
                    <a:pt x="3235" y="1867"/>
                    <a:pt x="2907" y="1617"/>
                    <a:pt x="2810" y="1386"/>
                  </a:cubicBezTo>
                  <a:cubicBezTo>
                    <a:pt x="2736" y="1137"/>
                    <a:pt x="2773" y="0"/>
                    <a:pt x="277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246968" y="1807717"/>
              <a:ext cx="534458" cy="462832"/>
            </a:xfrm>
            <a:custGeom>
              <a:avLst/>
              <a:gdLst/>
              <a:ahLst/>
              <a:cxnLst/>
              <a:rect l="l" t="t" r="r" b="b"/>
              <a:pathLst>
                <a:path w="3910" h="3386" extrusionOk="0">
                  <a:moveTo>
                    <a:pt x="1174" y="97"/>
                  </a:moveTo>
                  <a:lnTo>
                    <a:pt x="2810" y="116"/>
                  </a:lnTo>
                  <a:lnTo>
                    <a:pt x="2810" y="656"/>
                  </a:lnTo>
                  <a:lnTo>
                    <a:pt x="2810" y="1118"/>
                  </a:lnTo>
                  <a:cubicBezTo>
                    <a:pt x="2833" y="1271"/>
                    <a:pt x="2833" y="1386"/>
                    <a:pt x="2870" y="1446"/>
                  </a:cubicBezTo>
                  <a:cubicBezTo>
                    <a:pt x="2949" y="1714"/>
                    <a:pt x="3295" y="1987"/>
                    <a:pt x="3642" y="2158"/>
                  </a:cubicBezTo>
                  <a:cubicBezTo>
                    <a:pt x="3679" y="2176"/>
                    <a:pt x="3716" y="2195"/>
                    <a:pt x="3757" y="2218"/>
                  </a:cubicBezTo>
                  <a:cubicBezTo>
                    <a:pt x="3429" y="2639"/>
                    <a:pt x="2852" y="3161"/>
                    <a:pt x="1928" y="3258"/>
                  </a:cubicBezTo>
                  <a:cubicBezTo>
                    <a:pt x="1848" y="3267"/>
                    <a:pt x="1771" y="3271"/>
                    <a:pt x="1696" y="3271"/>
                  </a:cubicBezTo>
                  <a:cubicBezTo>
                    <a:pt x="1008" y="3271"/>
                    <a:pt x="506" y="2908"/>
                    <a:pt x="176" y="2541"/>
                  </a:cubicBezTo>
                  <a:cubicBezTo>
                    <a:pt x="292" y="2486"/>
                    <a:pt x="426" y="2426"/>
                    <a:pt x="560" y="2352"/>
                  </a:cubicBezTo>
                  <a:cubicBezTo>
                    <a:pt x="694" y="2255"/>
                    <a:pt x="828" y="2139"/>
                    <a:pt x="906" y="2005"/>
                  </a:cubicBezTo>
                  <a:cubicBezTo>
                    <a:pt x="943" y="1908"/>
                    <a:pt x="985" y="1733"/>
                    <a:pt x="1022" y="1525"/>
                  </a:cubicBezTo>
                  <a:cubicBezTo>
                    <a:pt x="1059" y="1331"/>
                    <a:pt x="1077" y="1100"/>
                    <a:pt x="1100" y="887"/>
                  </a:cubicBezTo>
                  <a:cubicBezTo>
                    <a:pt x="1156" y="462"/>
                    <a:pt x="1174" y="157"/>
                    <a:pt x="1174" y="97"/>
                  </a:cubicBezTo>
                  <a:close/>
                  <a:moveTo>
                    <a:pt x="1077" y="0"/>
                  </a:moveTo>
                  <a:lnTo>
                    <a:pt x="1077" y="60"/>
                  </a:lnTo>
                  <a:cubicBezTo>
                    <a:pt x="1077" y="60"/>
                    <a:pt x="1040" y="444"/>
                    <a:pt x="1003" y="869"/>
                  </a:cubicBezTo>
                  <a:cubicBezTo>
                    <a:pt x="985" y="1081"/>
                    <a:pt x="943" y="1312"/>
                    <a:pt x="925" y="1525"/>
                  </a:cubicBezTo>
                  <a:cubicBezTo>
                    <a:pt x="888" y="1714"/>
                    <a:pt x="846" y="1871"/>
                    <a:pt x="809" y="1964"/>
                  </a:cubicBezTo>
                  <a:cubicBezTo>
                    <a:pt x="754" y="2061"/>
                    <a:pt x="638" y="2176"/>
                    <a:pt x="500" y="2255"/>
                  </a:cubicBezTo>
                  <a:cubicBezTo>
                    <a:pt x="366" y="2352"/>
                    <a:pt x="195" y="2426"/>
                    <a:pt x="79" y="2486"/>
                  </a:cubicBezTo>
                  <a:lnTo>
                    <a:pt x="1" y="2505"/>
                  </a:lnTo>
                  <a:lnTo>
                    <a:pt x="61" y="2565"/>
                  </a:lnTo>
                  <a:cubicBezTo>
                    <a:pt x="394" y="2965"/>
                    <a:pt x="950" y="3385"/>
                    <a:pt x="1720" y="3385"/>
                  </a:cubicBezTo>
                  <a:cubicBezTo>
                    <a:pt x="1793" y="3385"/>
                    <a:pt x="1869" y="3381"/>
                    <a:pt x="1946" y="3373"/>
                  </a:cubicBezTo>
                  <a:cubicBezTo>
                    <a:pt x="2949" y="3258"/>
                    <a:pt x="3545" y="2680"/>
                    <a:pt x="3891" y="2237"/>
                  </a:cubicBezTo>
                  <a:lnTo>
                    <a:pt x="3910" y="2195"/>
                  </a:lnTo>
                  <a:lnTo>
                    <a:pt x="3873" y="2158"/>
                  </a:lnTo>
                  <a:cubicBezTo>
                    <a:pt x="3813" y="2139"/>
                    <a:pt x="3757" y="2103"/>
                    <a:pt x="3697" y="2079"/>
                  </a:cubicBezTo>
                  <a:cubicBezTo>
                    <a:pt x="3351" y="1890"/>
                    <a:pt x="3041" y="1640"/>
                    <a:pt x="2967" y="1428"/>
                  </a:cubicBezTo>
                  <a:cubicBezTo>
                    <a:pt x="2949" y="1368"/>
                    <a:pt x="2926" y="1252"/>
                    <a:pt x="2926" y="1118"/>
                  </a:cubicBezTo>
                  <a:cubicBezTo>
                    <a:pt x="2907" y="984"/>
                    <a:pt x="2907" y="809"/>
                    <a:pt x="2907" y="656"/>
                  </a:cubicBezTo>
                  <a:cubicBezTo>
                    <a:pt x="2907" y="347"/>
                    <a:pt x="2926" y="60"/>
                    <a:pt x="2926" y="60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183817" y="2042005"/>
              <a:ext cx="681673" cy="307963"/>
            </a:xfrm>
            <a:custGeom>
              <a:avLst/>
              <a:gdLst/>
              <a:ahLst/>
              <a:cxnLst/>
              <a:rect l="l" t="t" r="r" b="b"/>
              <a:pathLst>
                <a:path w="4987" h="2253" extrusionOk="0">
                  <a:moveTo>
                    <a:pt x="3776" y="0"/>
                  </a:moveTo>
                  <a:cubicBezTo>
                    <a:pt x="3697" y="0"/>
                    <a:pt x="3776" y="925"/>
                    <a:pt x="2755" y="1082"/>
                  </a:cubicBezTo>
                  <a:cubicBezTo>
                    <a:pt x="2685" y="1092"/>
                    <a:pt x="2617" y="1097"/>
                    <a:pt x="2553" y="1097"/>
                  </a:cubicBezTo>
                  <a:cubicBezTo>
                    <a:pt x="1668" y="1097"/>
                    <a:pt x="1234" y="194"/>
                    <a:pt x="1234" y="194"/>
                  </a:cubicBezTo>
                  <a:cubicBezTo>
                    <a:pt x="1234" y="194"/>
                    <a:pt x="1191" y="151"/>
                    <a:pt x="1111" y="151"/>
                  </a:cubicBezTo>
                  <a:cubicBezTo>
                    <a:pt x="1070" y="151"/>
                    <a:pt x="1020" y="162"/>
                    <a:pt x="962" y="194"/>
                  </a:cubicBezTo>
                  <a:cubicBezTo>
                    <a:pt x="791" y="291"/>
                    <a:pt x="694" y="462"/>
                    <a:pt x="347" y="559"/>
                  </a:cubicBezTo>
                  <a:cubicBezTo>
                    <a:pt x="1" y="657"/>
                    <a:pt x="79" y="675"/>
                    <a:pt x="310" y="906"/>
                  </a:cubicBezTo>
                  <a:cubicBezTo>
                    <a:pt x="496" y="1092"/>
                    <a:pt x="1434" y="2253"/>
                    <a:pt x="2763" y="2253"/>
                  </a:cubicBezTo>
                  <a:cubicBezTo>
                    <a:pt x="2951" y="2253"/>
                    <a:pt x="3147" y="2229"/>
                    <a:pt x="3351" y="2177"/>
                  </a:cubicBezTo>
                  <a:cubicBezTo>
                    <a:pt x="4986" y="1775"/>
                    <a:pt x="4797" y="523"/>
                    <a:pt x="4737" y="444"/>
                  </a:cubicBezTo>
                  <a:cubicBezTo>
                    <a:pt x="4700" y="389"/>
                    <a:pt x="3873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2018" y="2034350"/>
              <a:ext cx="652558" cy="323409"/>
            </a:xfrm>
            <a:custGeom>
              <a:avLst/>
              <a:gdLst/>
              <a:ahLst/>
              <a:cxnLst/>
              <a:rect l="l" t="t" r="r" b="b"/>
              <a:pathLst>
                <a:path w="4774" h="2366" extrusionOk="0">
                  <a:moveTo>
                    <a:pt x="3771" y="116"/>
                  </a:moveTo>
                  <a:cubicBezTo>
                    <a:pt x="3790" y="135"/>
                    <a:pt x="3831" y="153"/>
                    <a:pt x="3868" y="153"/>
                  </a:cubicBezTo>
                  <a:cubicBezTo>
                    <a:pt x="3965" y="190"/>
                    <a:pt x="4081" y="250"/>
                    <a:pt x="4196" y="306"/>
                  </a:cubicBezTo>
                  <a:cubicBezTo>
                    <a:pt x="4293" y="347"/>
                    <a:pt x="4409" y="403"/>
                    <a:pt x="4506" y="445"/>
                  </a:cubicBezTo>
                  <a:cubicBezTo>
                    <a:pt x="4543" y="481"/>
                    <a:pt x="4580" y="500"/>
                    <a:pt x="4598" y="500"/>
                  </a:cubicBezTo>
                  <a:cubicBezTo>
                    <a:pt x="4621" y="518"/>
                    <a:pt x="4640" y="537"/>
                    <a:pt x="4640" y="537"/>
                  </a:cubicBezTo>
                  <a:cubicBezTo>
                    <a:pt x="4640" y="560"/>
                    <a:pt x="4658" y="579"/>
                    <a:pt x="4658" y="597"/>
                  </a:cubicBezTo>
                  <a:lnTo>
                    <a:pt x="4658" y="749"/>
                  </a:lnTo>
                  <a:cubicBezTo>
                    <a:pt x="4658" y="865"/>
                    <a:pt x="4640" y="1041"/>
                    <a:pt x="4580" y="1230"/>
                  </a:cubicBezTo>
                  <a:cubicBezTo>
                    <a:pt x="4427" y="1577"/>
                    <a:pt x="4081" y="1983"/>
                    <a:pt x="3291" y="2196"/>
                  </a:cubicBezTo>
                  <a:cubicBezTo>
                    <a:pt x="3098" y="2241"/>
                    <a:pt x="2913" y="2261"/>
                    <a:pt x="2734" y="2261"/>
                  </a:cubicBezTo>
                  <a:cubicBezTo>
                    <a:pt x="2162" y="2261"/>
                    <a:pt x="1666" y="2053"/>
                    <a:pt x="1271" y="1789"/>
                  </a:cubicBezTo>
                  <a:cubicBezTo>
                    <a:pt x="999" y="1618"/>
                    <a:pt x="786" y="1424"/>
                    <a:pt x="615" y="1272"/>
                  </a:cubicBezTo>
                  <a:cubicBezTo>
                    <a:pt x="463" y="1096"/>
                    <a:pt x="347" y="981"/>
                    <a:pt x="287" y="925"/>
                  </a:cubicBezTo>
                  <a:cubicBezTo>
                    <a:pt x="232" y="865"/>
                    <a:pt x="172" y="828"/>
                    <a:pt x="153" y="791"/>
                  </a:cubicBezTo>
                  <a:lnTo>
                    <a:pt x="116" y="749"/>
                  </a:lnTo>
                  <a:cubicBezTo>
                    <a:pt x="116" y="731"/>
                    <a:pt x="116" y="731"/>
                    <a:pt x="135" y="731"/>
                  </a:cubicBezTo>
                  <a:cubicBezTo>
                    <a:pt x="153" y="713"/>
                    <a:pt x="209" y="694"/>
                    <a:pt x="306" y="676"/>
                  </a:cubicBezTo>
                  <a:cubicBezTo>
                    <a:pt x="671" y="579"/>
                    <a:pt x="786" y="384"/>
                    <a:pt x="943" y="287"/>
                  </a:cubicBezTo>
                  <a:cubicBezTo>
                    <a:pt x="976" y="266"/>
                    <a:pt x="1010" y="257"/>
                    <a:pt x="1040" y="257"/>
                  </a:cubicBezTo>
                  <a:cubicBezTo>
                    <a:pt x="1061" y="257"/>
                    <a:pt x="1081" y="261"/>
                    <a:pt x="1096" y="269"/>
                  </a:cubicBezTo>
                  <a:cubicBezTo>
                    <a:pt x="1133" y="269"/>
                    <a:pt x="1133" y="287"/>
                    <a:pt x="1133" y="287"/>
                  </a:cubicBezTo>
                  <a:cubicBezTo>
                    <a:pt x="1156" y="306"/>
                    <a:pt x="1271" y="537"/>
                    <a:pt x="1521" y="791"/>
                  </a:cubicBezTo>
                  <a:cubicBezTo>
                    <a:pt x="1731" y="1001"/>
                    <a:pt x="2048" y="1197"/>
                    <a:pt x="2453" y="1197"/>
                  </a:cubicBezTo>
                  <a:cubicBezTo>
                    <a:pt x="2531" y="1197"/>
                    <a:pt x="2611" y="1190"/>
                    <a:pt x="2695" y="1175"/>
                  </a:cubicBezTo>
                  <a:cubicBezTo>
                    <a:pt x="3235" y="1096"/>
                    <a:pt x="3485" y="828"/>
                    <a:pt x="3600" y="560"/>
                  </a:cubicBezTo>
                  <a:cubicBezTo>
                    <a:pt x="3656" y="421"/>
                    <a:pt x="3697" y="306"/>
                    <a:pt x="3716" y="213"/>
                  </a:cubicBezTo>
                  <a:cubicBezTo>
                    <a:pt x="3734" y="172"/>
                    <a:pt x="3734" y="135"/>
                    <a:pt x="3734" y="116"/>
                  </a:cubicBezTo>
                  <a:close/>
                  <a:moveTo>
                    <a:pt x="3716" y="1"/>
                  </a:moveTo>
                  <a:cubicBezTo>
                    <a:pt x="3697" y="1"/>
                    <a:pt x="3674" y="19"/>
                    <a:pt x="3656" y="38"/>
                  </a:cubicBezTo>
                  <a:cubicBezTo>
                    <a:pt x="3656" y="56"/>
                    <a:pt x="3637" y="56"/>
                    <a:pt x="3637" y="75"/>
                  </a:cubicBezTo>
                  <a:cubicBezTo>
                    <a:pt x="3637" y="116"/>
                    <a:pt x="3619" y="135"/>
                    <a:pt x="3619" y="190"/>
                  </a:cubicBezTo>
                  <a:cubicBezTo>
                    <a:pt x="3600" y="269"/>
                    <a:pt x="3559" y="384"/>
                    <a:pt x="3503" y="518"/>
                  </a:cubicBezTo>
                  <a:cubicBezTo>
                    <a:pt x="3406" y="749"/>
                    <a:pt x="3175" y="999"/>
                    <a:pt x="2695" y="1078"/>
                  </a:cubicBezTo>
                  <a:cubicBezTo>
                    <a:pt x="2622" y="1089"/>
                    <a:pt x="2553" y="1094"/>
                    <a:pt x="2486" y="1094"/>
                  </a:cubicBezTo>
                  <a:cubicBezTo>
                    <a:pt x="2091" y="1094"/>
                    <a:pt x="1792" y="910"/>
                    <a:pt x="1595" y="713"/>
                  </a:cubicBezTo>
                  <a:cubicBezTo>
                    <a:pt x="1345" y="481"/>
                    <a:pt x="1230" y="232"/>
                    <a:pt x="1230" y="232"/>
                  </a:cubicBezTo>
                  <a:lnTo>
                    <a:pt x="1211" y="213"/>
                  </a:lnTo>
                  <a:cubicBezTo>
                    <a:pt x="1211" y="213"/>
                    <a:pt x="1174" y="172"/>
                    <a:pt x="1114" y="153"/>
                  </a:cubicBezTo>
                  <a:cubicBezTo>
                    <a:pt x="1059" y="153"/>
                    <a:pt x="980" y="153"/>
                    <a:pt x="883" y="213"/>
                  </a:cubicBezTo>
                  <a:cubicBezTo>
                    <a:pt x="694" y="306"/>
                    <a:pt x="615" y="481"/>
                    <a:pt x="269" y="579"/>
                  </a:cubicBezTo>
                  <a:cubicBezTo>
                    <a:pt x="190" y="597"/>
                    <a:pt x="135" y="615"/>
                    <a:pt x="75" y="634"/>
                  </a:cubicBezTo>
                  <a:cubicBezTo>
                    <a:pt x="56" y="652"/>
                    <a:pt x="38" y="652"/>
                    <a:pt x="19" y="676"/>
                  </a:cubicBezTo>
                  <a:cubicBezTo>
                    <a:pt x="1" y="694"/>
                    <a:pt x="1" y="731"/>
                    <a:pt x="1" y="749"/>
                  </a:cubicBezTo>
                  <a:cubicBezTo>
                    <a:pt x="1" y="791"/>
                    <a:pt x="38" y="828"/>
                    <a:pt x="75" y="865"/>
                  </a:cubicBezTo>
                  <a:lnTo>
                    <a:pt x="209" y="999"/>
                  </a:lnTo>
                  <a:cubicBezTo>
                    <a:pt x="269" y="1041"/>
                    <a:pt x="384" y="1175"/>
                    <a:pt x="555" y="1346"/>
                  </a:cubicBezTo>
                  <a:cubicBezTo>
                    <a:pt x="712" y="1503"/>
                    <a:pt x="943" y="1692"/>
                    <a:pt x="1211" y="1886"/>
                  </a:cubicBezTo>
                  <a:cubicBezTo>
                    <a:pt x="1621" y="2148"/>
                    <a:pt x="2138" y="2366"/>
                    <a:pt x="2724" y="2366"/>
                  </a:cubicBezTo>
                  <a:cubicBezTo>
                    <a:pt x="2913" y="2366"/>
                    <a:pt x="3108" y="2343"/>
                    <a:pt x="3309" y="2293"/>
                  </a:cubicBezTo>
                  <a:cubicBezTo>
                    <a:pt x="4136" y="2080"/>
                    <a:pt x="4524" y="1655"/>
                    <a:pt x="4677" y="1272"/>
                  </a:cubicBezTo>
                  <a:cubicBezTo>
                    <a:pt x="4755" y="1078"/>
                    <a:pt x="4774" y="883"/>
                    <a:pt x="4774" y="749"/>
                  </a:cubicBezTo>
                  <a:cubicBezTo>
                    <a:pt x="4774" y="676"/>
                    <a:pt x="4755" y="615"/>
                    <a:pt x="4755" y="579"/>
                  </a:cubicBezTo>
                  <a:cubicBezTo>
                    <a:pt x="4755" y="560"/>
                    <a:pt x="4755" y="537"/>
                    <a:pt x="4737" y="518"/>
                  </a:cubicBezTo>
                  <a:cubicBezTo>
                    <a:pt x="4737" y="500"/>
                    <a:pt x="4737" y="481"/>
                    <a:pt x="4714" y="481"/>
                  </a:cubicBezTo>
                  <a:cubicBezTo>
                    <a:pt x="4695" y="445"/>
                    <a:pt x="4677" y="445"/>
                    <a:pt x="4658" y="421"/>
                  </a:cubicBezTo>
                  <a:cubicBezTo>
                    <a:pt x="4621" y="403"/>
                    <a:pt x="4580" y="384"/>
                    <a:pt x="4543" y="366"/>
                  </a:cubicBezTo>
                  <a:cubicBezTo>
                    <a:pt x="4464" y="306"/>
                    <a:pt x="4349" y="250"/>
                    <a:pt x="4233" y="213"/>
                  </a:cubicBezTo>
                  <a:cubicBezTo>
                    <a:pt x="4118" y="153"/>
                    <a:pt x="4002" y="98"/>
                    <a:pt x="3905" y="56"/>
                  </a:cubicBezTo>
                  <a:cubicBezTo>
                    <a:pt x="3868" y="38"/>
                    <a:pt x="3831" y="38"/>
                    <a:pt x="3790" y="19"/>
                  </a:cubicBezTo>
                  <a:cubicBezTo>
                    <a:pt x="3771" y="19"/>
                    <a:pt x="3753" y="1"/>
                    <a:pt x="37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797147" y="3315963"/>
              <a:ext cx="121381" cy="510400"/>
            </a:xfrm>
            <a:custGeom>
              <a:avLst/>
              <a:gdLst/>
              <a:ahLst/>
              <a:cxnLst/>
              <a:rect l="l" t="t" r="r" b="b"/>
              <a:pathLst>
                <a:path w="888" h="3734" extrusionOk="0">
                  <a:moveTo>
                    <a:pt x="656" y="0"/>
                  </a:moveTo>
                  <a:lnTo>
                    <a:pt x="0" y="268"/>
                  </a:lnTo>
                  <a:cubicBezTo>
                    <a:pt x="0" y="268"/>
                    <a:pt x="402" y="3429"/>
                    <a:pt x="425" y="3618"/>
                  </a:cubicBezTo>
                  <a:cubicBezTo>
                    <a:pt x="444" y="3715"/>
                    <a:pt x="656" y="3733"/>
                    <a:pt x="864" y="3733"/>
                  </a:cubicBezTo>
                  <a:lnTo>
                    <a:pt x="887" y="3715"/>
                  </a:lnTo>
                  <a:cubicBezTo>
                    <a:pt x="887" y="3715"/>
                    <a:pt x="749" y="1982"/>
                    <a:pt x="749" y="1174"/>
                  </a:cubicBezTo>
                  <a:cubicBezTo>
                    <a:pt x="749" y="615"/>
                    <a:pt x="693" y="213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788945" y="3305164"/>
              <a:ext cx="137100" cy="529400"/>
            </a:xfrm>
            <a:custGeom>
              <a:avLst/>
              <a:gdLst/>
              <a:ahLst/>
              <a:cxnLst/>
              <a:rect l="l" t="t" r="r" b="b"/>
              <a:pathLst>
                <a:path w="1003" h="3873" extrusionOk="0">
                  <a:moveTo>
                    <a:pt x="675" y="158"/>
                  </a:moveTo>
                  <a:cubicBezTo>
                    <a:pt x="716" y="366"/>
                    <a:pt x="772" y="754"/>
                    <a:pt x="753" y="1253"/>
                  </a:cubicBezTo>
                  <a:cubicBezTo>
                    <a:pt x="753" y="2043"/>
                    <a:pt x="887" y="3679"/>
                    <a:pt x="887" y="3757"/>
                  </a:cubicBezTo>
                  <a:lnTo>
                    <a:pt x="638" y="3757"/>
                  </a:lnTo>
                  <a:cubicBezTo>
                    <a:pt x="601" y="3739"/>
                    <a:pt x="578" y="3739"/>
                    <a:pt x="559" y="3715"/>
                  </a:cubicBezTo>
                  <a:cubicBezTo>
                    <a:pt x="541" y="3715"/>
                    <a:pt x="541" y="3697"/>
                    <a:pt x="541" y="3697"/>
                  </a:cubicBezTo>
                  <a:cubicBezTo>
                    <a:pt x="522" y="3508"/>
                    <a:pt x="116" y="444"/>
                    <a:pt x="116" y="389"/>
                  </a:cubicBezTo>
                  <a:lnTo>
                    <a:pt x="675" y="158"/>
                  </a:lnTo>
                  <a:close/>
                  <a:moveTo>
                    <a:pt x="753" y="1"/>
                  </a:moveTo>
                  <a:lnTo>
                    <a:pt x="693" y="42"/>
                  </a:lnTo>
                  <a:lnTo>
                    <a:pt x="0" y="310"/>
                  </a:lnTo>
                  <a:lnTo>
                    <a:pt x="0" y="347"/>
                  </a:lnTo>
                  <a:cubicBezTo>
                    <a:pt x="0" y="347"/>
                    <a:pt x="407" y="3508"/>
                    <a:pt x="444" y="3715"/>
                  </a:cubicBezTo>
                  <a:cubicBezTo>
                    <a:pt x="444" y="3757"/>
                    <a:pt x="462" y="3794"/>
                    <a:pt x="504" y="3812"/>
                  </a:cubicBezTo>
                  <a:cubicBezTo>
                    <a:pt x="541" y="3831"/>
                    <a:pt x="578" y="3831"/>
                    <a:pt x="619" y="3854"/>
                  </a:cubicBezTo>
                  <a:cubicBezTo>
                    <a:pt x="716" y="3873"/>
                    <a:pt x="832" y="3873"/>
                    <a:pt x="924" y="3873"/>
                  </a:cubicBezTo>
                  <a:lnTo>
                    <a:pt x="947" y="3873"/>
                  </a:lnTo>
                  <a:lnTo>
                    <a:pt x="1003" y="3831"/>
                  </a:lnTo>
                  <a:lnTo>
                    <a:pt x="1003" y="3794"/>
                  </a:lnTo>
                  <a:cubicBezTo>
                    <a:pt x="1003" y="3794"/>
                    <a:pt x="869" y="2061"/>
                    <a:pt x="869" y="1253"/>
                  </a:cubicBezTo>
                  <a:cubicBezTo>
                    <a:pt x="869" y="694"/>
                    <a:pt x="809" y="292"/>
                    <a:pt x="772" y="79"/>
                  </a:cubicBezTo>
                  <a:lnTo>
                    <a:pt x="75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226191" y="2448387"/>
              <a:ext cx="889442" cy="852399"/>
            </a:xfrm>
            <a:custGeom>
              <a:avLst/>
              <a:gdLst/>
              <a:ahLst/>
              <a:cxnLst/>
              <a:rect l="l" t="t" r="r" b="b"/>
              <a:pathLst>
                <a:path w="6507" h="6236" extrusionOk="0">
                  <a:moveTo>
                    <a:pt x="5024" y="1"/>
                  </a:moveTo>
                  <a:cubicBezTo>
                    <a:pt x="4709" y="1"/>
                    <a:pt x="4135" y="31"/>
                    <a:pt x="3290" y="188"/>
                  </a:cubicBezTo>
                  <a:cubicBezTo>
                    <a:pt x="1904" y="456"/>
                    <a:pt x="924" y="802"/>
                    <a:pt x="924" y="802"/>
                  </a:cubicBezTo>
                  <a:cubicBezTo>
                    <a:pt x="924" y="802"/>
                    <a:pt x="1308" y="2997"/>
                    <a:pt x="1345" y="3515"/>
                  </a:cubicBezTo>
                  <a:cubicBezTo>
                    <a:pt x="1405" y="4018"/>
                    <a:pt x="1271" y="4827"/>
                    <a:pt x="980" y="4924"/>
                  </a:cubicBezTo>
                  <a:cubicBezTo>
                    <a:pt x="712" y="5039"/>
                    <a:pt x="231" y="5039"/>
                    <a:pt x="213" y="5095"/>
                  </a:cubicBezTo>
                  <a:cubicBezTo>
                    <a:pt x="171" y="5173"/>
                    <a:pt x="56" y="5617"/>
                    <a:pt x="37" y="5709"/>
                  </a:cubicBezTo>
                  <a:cubicBezTo>
                    <a:pt x="0" y="5806"/>
                    <a:pt x="97" y="5825"/>
                    <a:pt x="712" y="6056"/>
                  </a:cubicBezTo>
                  <a:cubicBezTo>
                    <a:pt x="1021" y="6172"/>
                    <a:pt x="1354" y="6236"/>
                    <a:pt x="1821" y="6236"/>
                  </a:cubicBezTo>
                  <a:cubicBezTo>
                    <a:pt x="2285" y="6236"/>
                    <a:pt x="2880" y="6173"/>
                    <a:pt x="3715" y="6038"/>
                  </a:cubicBezTo>
                  <a:cubicBezTo>
                    <a:pt x="5388" y="5788"/>
                    <a:pt x="6488" y="5095"/>
                    <a:pt x="6506" y="4882"/>
                  </a:cubicBezTo>
                  <a:cubicBezTo>
                    <a:pt x="6506" y="4670"/>
                    <a:pt x="6257" y="3940"/>
                    <a:pt x="6141" y="3824"/>
                  </a:cubicBezTo>
                  <a:cubicBezTo>
                    <a:pt x="6044" y="3709"/>
                    <a:pt x="5850" y="3824"/>
                    <a:pt x="5716" y="3478"/>
                  </a:cubicBezTo>
                  <a:cubicBezTo>
                    <a:pt x="5582" y="3131"/>
                    <a:pt x="5314" y="12"/>
                    <a:pt x="5314" y="12"/>
                  </a:cubicBezTo>
                  <a:cubicBezTo>
                    <a:pt x="5314" y="12"/>
                    <a:pt x="5218" y="1"/>
                    <a:pt x="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223594" y="2442372"/>
              <a:ext cx="900240" cy="866341"/>
            </a:xfrm>
            <a:custGeom>
              <a:avLst/>
              <a:gdLst/>
              <a:ahLst/>
              <a:cxnLst/>
              <a:rect l="l" t="t" r="r" b="b"/>
              <a:pathLst>
                <a:path w="6586" h="6338" extrusionOk="0">
                  <a:moveTo>
                    <a:pt x="4829" y="93"/>
                  </a:moveTo>
                  <a:cubicBezTo>
                    <a:pt x="5139" y="93"/>
                    <a:pt x="5254" y="116"/>
                    <a:pt x="5291" y="116"/>
                  </a:cubicBezTo>
                  <a:cubicBezTo>
                    <a:pt x="5291" y="153"/>
                    <a:pt x="5351" y="865"/>
                    <a:pt x="5430" y="1673"/>
                  </a:cubicBezTo>
                  <a:cubicBezTo>
                    <a:pt x="5467" y="2080"/>
                    <a:pt x="5522" y="2501"/>
                    <a:pt x="5564" y="2847"/>
                  </a:cubicBezTo>
                  <a:cubicBezTo>
                    <a:pt x="5582" y="3023"/>
                    <a:pt x="5601" y="3175"/>
                    <a:pt x="5619" y="3291"/>
                  </a:cubicBezTo>
                  <a:cubicBezTo>
                    <a:pt x="5638" y="3406"/>
                    <a:pt x="5661" y="3485"/>
                    <a:pt x="5680" y="3540"/>
                  </a:cubicBezTo>
                  <a:cubicBezTo>
                    <a:pt x="5753" y="3734"/>
                    <a:pt x="5850" y="3813"/>
                    <a:pt x="5947" y="3831"/>
                  </a:cubicBezTo>
                  <a:cubicBezTo>
                    <a:pt x="5984" y="3850"/>
                    <a:pt x="6026" y="3850"/>
                    <a:pt x="6063" y="3868"/>
                  </a:cubicBezTo>
                  <a:cubicBezTo>
                    <a:pt x="6081" y="3868"/>
                    <a:pt x="6100" y="3887"/>
                    <a:pt x="6123" y="3905"/>
                  </a:cubicBezTo>
                  <a:cubicBezTo>
                    <a:pt x="6142" y="3928"/>
                    <a:pt x="6179" y="3984"/>
                    <a:pt x="6215" y="4081"/>
                  </a:cubicBezTo>
                  <a:cubicBezTo>
                    <a:pt x="6257" y="4159"/>
                    <a:pt x="6294" y="4275"/>
                    <a:pt x="6331" y="4390"/>
                  </a:cubicBezTo>
                  <a:cubicBezTo>
                    <a:pt x="6373" y="4483"/>
                    <a:pt x="6410" y="4598"/>
                    <a:pt x="6428" y="4695"/>
                  </a:cubicBezTo>
                  <a:cubicBezTo>
                    <a:pt x="6447" y="4792"/>
                    <a:pt x="6470" y="4889"/>
                    <a:pt x="6470" y="4926"/>
                  </a:cubicBezTo>
                  <a:cubicBezTo>
                    <a:pt x="6470" y="4926"/>
                    <a:pt x="6447" y="4968"/>
                    <a:pt x="6428" y="5005"/>
                  </a:cubicBezTo>
                  <a:cubicBezTo>
                    <a:pt x="6391" y="5023"/>
                    <a:pt x="6354" y="5083"/>
                    <a:pt x="6276" y="5120"/>
                  </a:cubicBezTo>
                  <a:cubicBezTo>
                    <a:pt x="6160" y="5217"/>
                    <a:pt x="5966" y="5333"/>
                    <a:pt x="5716" y="5448"/>
                  </a:cubicBezTo>
                  <a:cubicBezTo>
                    <a:pt x="5236" y="5680"/>
                    <a:pt x="4561" y="5911"/>
                    <a:pt x="3734" y="6045"/>
                  </a:cubicBezTo>
                  <a:cubicBezTo>
                    <a:pt x="2879" y="6172"/>
                    <a:pt x="2276" y="6234"/>
                    <a:pt x="1810" y="6234"/>
                  </a:cubicBezTo>
                  <a:cubicBezTo>
                    <a:pt x="1362" y="6234"/>
                    <a:pt x="1042" y="6176"/>
                    <a:pt x="749" y="6063"/>
                  </a:cubicBezTo>
                  <a:cubicBezTo>
                    <a:pt x="440" y="5948"/>
                    <a:pt x="269" y="5869"/>
                    <a:pt x="172" y="5832"/>
                  </a:cubicBezTo>
                  <a:cubicBezTo>
                    <a:pt x="135" y="5814"/>
                    <a:pt x="116" y="5795"/>
                    <a:pt x="93" y="5795"/>
                  </a:cubicBezTo>
                  <a:lnTo>
                    <a:pt x="93" y="5777"/>
                  </a:lnTo>
                  <a:cubicBezTo>
                    <a:pt x="116" y="5716"/>
                    <a:pt x="153" y="5582"/>
                    <a:pt x="190" y="5448"/>
                  </a:cubicBezTo>
                  <a:cubicBezTo>
                    <a:pt x="232" y="5314"/>
                    <a:pt x="269" y="5176"/>
                    <a:pt x="269" y="5157"/>
                  </a:cubicBezTo>
                  <a:lnTo>
                    <a:pt x="324" y="5157"/>
                  </a:lnTo>
                  <a:cubicBezTo>
                    <a:pt x="384" y="5139"/>
                    <a:pt x="440" y="5139"/>
                    <a:pt x="518" y="5120"/>
                  </a:cubicBezTo>
                  <a:cubicBezTo>
                    <a:pt x="694" y="5102"/>
                    <a:pt x="883" y="5083"/>
                    <a:pt x="1017" y="5023"/>
                  </a:cubicBezTo>
                  <a:cubicBezTo>
                    <a:pt x="1114" y="4986"/>
                    <a:pt x="1174" y="4908"/>
                    <a:pt x="1230" y="4792"/>
                  </a:cubicBezTo>
                  <a:cubicBezTo>
                    <a:pt x="1290" y="4695"/>
                    <a:pt x="1327" y="4561"/>
                    <a:pt x="1364" y="4427"/>
                  </a:cubicBezTo>
                  <a:cubicBezTo>
                    <a:pt x="1424" y="4136"/>
                    <a:pt x="1442" y="3813"/>
                    <a:pt x="1424" y="3540"/>
                  </a:cubicBezTo>
                  <a:cubicBezTo>
                    <a:pt x="1405" y="3291"/>
                    <a:pt x="1290" y="2616"/>
                    <a:pt x="1193" y="2002"/>
                  </a:cubicBezTo>
                  <a:cubicBezTo>
                    <a:pt x="1096" y="1405"/>
                    <a:pt x="999" y="925"/>
                    <a:pt x="999" y="883"/>
                  </a:cubicBezTo>
                  <a:cubicBezTo>
                    <a:pt x="1040" y="865"/>
                    <a:pt x="1965" y="537"/>
                    <a:pt x="3309" y="287"/>
                  </a:cubicBezTo>
                  <a:cubicBezTo>
                    <a:pt x="4002" y="153"/>
                    <a:pt x="4506" y="116"/>
                    <a:pt x="4829" y="93"/>
                  </a:cubicBezTo>
                  <a:close/>
                  <a:moveTo>
                    <a:pt x="4829" y="1"/>
                  </a:moveTo>
                  <a:cubicBezTo>
                    <a:pt x="4506" y="19"/>
                    <a:pt x="3984" y="56"/>
                    <a:pt x="3291" y="190"/>
                  </a:cubicBezTo>
                  <a:cubicBezTo>
                    <a:pt x="1904" y="440"/>
                    <a:pt x="925" y="786"/>
                    <a:pt x="925" y="786"/>
                  </a:cubicBezTo>
                  <a:lnTo>
                    <a:pt x="883" y="809"/>
                  </a:lnTo>
                  <a:lnTo>
                    <a:pt x="883" y="846"/>
                  </a:lnTo>
                  <a:cubicBezTo>
                    <a:pt x="883" y="846"/>
                    <a:pt x="980" y="1405"/>
                    <a:pt x="1077" y="2020"/>
                  </a:cubicBezTo>
                  <a:cubicBezTo>
                    <a:pt x="1193" y="2635"/>
                    <a:pt x="1290" y="3309"/>
                    <a:pt x="1327" y="3559"/>
                  </a:cubicBezTo>
                  <a:cubicBezTo>
                    <a:pt x="1345" y="3813"/>
                    <a:pt x="1327" y="4136"/>
                    <a:pt x="1271" y="4409"/>
                  </a:cubicBezTo>
                  <a:cubicBezTo>
                    <a:pt x="1230" y="4543"/>
                    <a:pt x="1193" y="4658"/>
                    <a:pt x="1133" y="4755"/>
                  </a:cubicBezTo>
                  <a:cubicBezTo>
                    <a:pt x="1096" y="4852"/>
                    <a:pt x="1040" y="4908"/>
                    <a:pt x="980" y="4926"/>
                  </a:cubicBezTo>
                  <a:cubicBezTo>
                    <a:pt x="865" y="4968"/>
                    <a:pt x="671" y="5005"/>
                    <a:pt x="518" y="5023"/>
                  </a:cubicBezTo>
                  <a:cubicBezTo>
                    <a:pt x="440" y="5023"/>
                    <a:pt x="366" y="5042"/>
                    <a:pt x="306" y="5042"/>
                  </a:cubicBezTo>
                  <a:cubicBezTo>
                    <a:pt x="287" y="5060"/>
                    <a:pt x="250" y="5060"/>
                    <a:pt x="232" y="5060"/>
                  </a:cubicBezTo>
                  <a:cubicBezTo>
                    <a:pt x="209" y="5083"/>
                    <a:pt x="190" y="5102"/>
                    <a:pt x="172" y="5120"/>
                  </a:cubicBezTo>
                  <a:cubicBezTo>
                    <a:pt x="153" y="5176"/>
                    <a:pt x="135" y="5291"/>
                    <a:pt x="93" y="5430"/>
                  </a:cubicBezTo>
                  <a:cubicBezTo>
                    <a:pt x="56" y="5564"/>
                    <a:pt x="19" y="5698"/>
                    <a:pt x="1" y="5735"/>
                  </a:cubicBezTo>
                  <a:cubicBezTo>
                    <a:pt x="1" y="5777"/>
                    <a:pt x="1" y="5814"/>
                    <a:pt x="19" y="5850"/>
                  </a:cubicBezTo>
                  <a:cubicBezTo>
                    <a:pt x="38" y="5892"/>
                    <a:pt x="75" y="5911"/>
                    <a:pt x="135" y="5929"/>
                  </a:cubicBezTo>
                  <a:cubicBezTo>
                    <a:pt x="232" y="5984"/>
                    <a:pt x="403" y="6045"/>
                    <a:pt x="712" y="6160"/>
                  </a:cubicBezTo>
                  <a:cubicBezTo>
                    <a:pt x="1020" y="6276"/>
                    <a:pt x="1356" y="6338"/>
                    <a:pt x="1825" y="6338"/>
                  </a:cubicBezTo>
                  <a:cubicBezTo>
                    <a:pt x="2294" y="6338"/>
                    <a:pt x="2896" y="6276"/>
                    <a:pt x="3734" y="6142"/>
                  </a:cubicBezTo>
                  <a:cubicBezTo>
                    <a:pt x="4580" y="6008"/>
                    <a:pt x="5273" y="5777"/>
                    <a:pt x="5777" y="5546"/>
                  </a:cubicBezTo>
                  <a:cubicBezTo>
                    <a:pt x="6026" y="5430"/>
                    <a:pt x="6215" y="5314"/>
                    <a:pt x="6354" y="5199"/>
                  </a:cubicBezTo>
                  <a:cubicBezTo>
                    <a:pt x="6410" y="5157"/>
                    <a:pt x="6470" y="5102"/>
                    <a:pt x="6507" y="5060"/>
                  </a:cubicBezTo>
                  <a:cubicBezTo>
                    <a:pt x="6544" y="5023"/>
                    <a:pt x="6562" y="4986"/>
                    <a:pt x="6562" y="4926"/>
                  </a:cubicBezTo>
                  <a:cubicBezTo>
                    <a:pt x="6585" y="4871"/>
                    <a:pt x="6562" y="4774"/>
                    <a:pt x="6525" y="4677"/>
                  </a:cubicBezTo>
                  <a:cubicBezTo>
                    <a:pt x="6507" y="4580"/>
                    <a:pt x="6470" y="4464"/>
                    <a:pt x="6428" y="4349"/>
                  </a:cubicBezTo>
                  <a:cubicBezTo>
                    <a:pt x="6391" y="4233"/>
                    <a:pt x="6354" y="4118"/>
                    <a:pt x="6313" y="4021"/>
                  </a:cubicBezTo>
                  <a:cubicBezTo>
                    <a:pt x="6276" y="3947"/>
                    <a:pt x="6239" y="3868"/>
                    <a:pt x="6197" y="3831"/>
                  </a:cubicBezTo>
                  <a:cubicBezTo>
                    <a:pt x="6160" y="3790"/>
                    <a:pt x="6123" y="3771"/>
                    <a:pt x="6081" y="3753"/>
                  </a:cubicBezTo>
                  <a:cubicBezTo>
                    <a:pt x="6045" y="3753"/>
                    <a:pt x="6008" y="3753"/>
                    <a:pt x="5966" y="3734"/>
                  </a:cubicBezTo>
                  <a:cubicBezTo>
                    <a:pt x="5911" y="3716"/>
                    <a:pt x="5850" y="3674"/>
                    <a:pt x="5777" y="3503"/>
                  </a:cubicBezTo>
                  <a:cubicBezTo>
                    <a:pt x="5777" y="3485"/>
                    <a:pt x="5753" y="3388"/>
                    <a:pt x="5735" y="3272"/>
                  </a:cubicBezTo>
                  <a:cubicBezTo>
                    <a:pt x="5716" y="3157"/>
                    <a:pt x="5698" y="3004"/>
                    <a:pt x="5680" y="2829"/>
                  </a:cubicBezTo>
                  <a:cubicBezTo>
                    <a:pt x="5619" y="2482"/>
                    <a:pt x="5582" y="2080"/>
                    <a:pt x="5546" y="1655"/>
                  </a:cubicBezTo>
                  <a:cubicBezTo>
                    <a:pt x="5448" y="846"/>
                    <a:pt x="5388" y="56"/>
                    <a:pt x="5388" y="56"/>
                  </a:cubicBezTo>
                  <a:lnTo>
                    <a:pt x="5388" y="19"/>
                  </a:lnTo>
                  <a:lnTo>
                    <a:pt x="5333" y="19"/>
                  </a:lnTo>
                  <a:cubicBezTo>
                    <a:pt x="5333" y="19"/>
                    <a:pt x="5176" y="1"/>
                    <a:pt x="48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6352493" y="2450027"/>
              <a:ext cx="607724" cy="210366"/>
            </a:xfrm>
            <a:custGeom>
              <a:avLst/>
              <a:gdLst/>
              <a:ahLst/>
              <a:cxnLst/>
              <a:rect l="l" t="t" r="r" b="b"/>
              <a:pathLst>
                <a:path w="4446" h="1539" extrusionOk="0">
                  <a:moveTo>
                    <a:pt x="4002" y="0"/>
                  </a:moveTo>
                  <a:cubicBezTo>
                    <a:pt x="3678" y="0"/>
                    <a:pt x="3138" y="37"/>
                    <a:pt x="2366" y="176"/>
                  </a:cubicBezTo>
                  <a:cubicBezTo>
                    <a:pt x="980" y="444"/>
                    <a:pt x="0" y="790"/>
                    <a:pt x="0" y="790"/>
                  </a:cubicBezTo>
                  <a:cubicBezTo>
                    <a:pt x="0" y="790"/>
                    <a:pt x="56" y="1118"/>
                    <a:pt x="134" y="1539"/>
                  </a:cubicBezTo>
                  <a:cubicBezTo>
                    <a:pt x="481" y="1423"/>
                    <a:pt x="1271" y="1174"/>
                    <a:pt x="2445" y="1003"/>
                  </a:cubicBezTo>
                  <a:cubicBezTo>
                    <a:pt x="3618" y="827"/>
                    <a:pt x="4196" y="753"/>
                    <a:pt x="4445" y="712"/>
                  </a:cubicBezTo>
                  <a:cubicBezTo>
                    <a:pt x="4408" y="310"/>
                    <a:pt x="4390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6344292" y="2442372"/>
              <a:ext cx="624127" cy="228819"/>
            </a:xfrm>
            <a:custGeom>
              <a:avLst/>
              <a:gdLst/>
              <a:ahLst/>
              <a:cxnLst/>
              <a:rect l="l" t="t" r="r" b="b"/>
              <a:pathLst>
                <a:path w="4566" h="1674" extrusionOk="0">
                  <a:moveTo>
                    <a:pt x="4062" y="93"/>
                  </a:moveTo>
                  <a:cubicBezTo>
                    <a:pt x="4293" y="93"/>
                    <a:pt x="4371" y="116"/>
                    <a:pt x="4408" y="116"/>
                  </a:cubicBezTo>
                  <a:cubicBezTo>
                    <a:pt x="4408" y="153"/>
                    <a:pt x="4431" y="384"/>
                    <a:pt x="4468" y="731"/>
                  </a:cubicBezTo>
                  <a:cubicBezTo>
                    <a:pt x="4200" y="768"/>
                    <a:pt x="3641" y="828"/>
                    <a:pt x="2505" y="999"/>
                  </a:cubicBezTo>
                  <a:cubicBezTo>
                    <a:pt x="1350" y="1174"/>
                    <a:pt x="596" y="1405"/>
                    <a:pt x="231" y="1539"/>
                  </a:cubicBezTo>
                  <a:cubicBezTo>
                    <a:pt x="176" y="1174"/>
                    <a:pt x="116" y="902"/>
                    <a:pt x="116" y="883"/>
                  </a:cubicBezTo>
                  <a:cubicBezTo>
                    <a:pt x="176" y="865"/>
                    <a:pt x="1100" y="537"/>
                    <a:pt x="2426" y="287"/>
                  </a:cubicBezTo>
                  <a:cubicBezTo>
                    <a:pt x="3198" y="135"/>
                    <a:pt x="3738" y="116"/>
                    <a:pt x="4062" y="93"/>
                  </a:cubicBezTo>
                  <a:close/>
                  <a:moveTo>
                    <a:pt x="4062" y="1"/>
                  </a:moveTo>
                  <a:cubicBezTo>
                    <a:pt x="3738" y="1"/>
                    <a:pt x="3179" y="38"/>
                    <a:pt x="2408" y="190"/>
                  </a:cubicBezTo>
                  <a:cubicBezTo>
                    <a:pt x="1021" y="440"/>
                    <a:pt x="42" y="786"/>
                    <a:pt x="42" y="786"/>
                  </a:cubicBezTo>
                  <a:lnTo>
                    <a:pt x="0" y="809"/>
                  </a:lnTo>
                  <a:lnTo>
                    <a:pt x="0" y="846"/>
                  </a:lnTo>
                  <a:cubicBezTo>
                    <a:pt x="0" y="846"/>
                    <a:pt x="60" y="1174"/>
                    <a:pt x="134" y="1618"/>
                  </a:cubicBezTo>
                  <a:lnTo>
                    <a:pt x="134" y="1673"/>
                  </a:lnTo>
                  <a:lnTo>
                    <a:pt x="194" y="1655"/>
                  </a:lnTo>
                  <a:cubicBezTo>
                    <a:pt x="559" y="1521"/>
                    <a:pt x="1350" y="1290"/>
                    <a:pt x="2523" y="1114"/>
                  </a:cubicBezTo>
                  <a:cubicBezTo>
                    <a:pt x="3678" y="925"/>
                    <a:pt x="4274" y="846"/>
                    <a:pt x="4524" y="828"/>
                  </a:cubicBezTo>
                  <a:lnTo>
                    <a:pt x="4565" y="828"/>
                  </a:lnTo>
                  <a:lnTo>
                    <a:pt x="4565" y="768"/>
                  </a:lnTo>
                  <a:cubicBezTo>
                    <a:pt x="4524" y="366"/>
                    <a:pt x="4505" y="56"/>
                    <a:pt x="4505" y="56"/>
                  </a:cubicBezTo>
                  <a:lnTo>
                    <a:pt x="4505" y="19"/>
                  </a:lnTo>
                  <a:lnTo>
                    <a:pt x="4450" y="19"/>
                  </a:lnTo>
                  <a:cubicBezTo>
                    <a:pt x="4450" y="19"/>
                    <a:pt x="4334" y="1"/>
                    <a:pt x="40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163040" y="2146710"/>
              <a:ext cx="294430" cy="460372"/>
            </a:xfrm>
            <a:custGeom>
              <a:avLst/>
              <a:gdLst/>
              <a:ahLst/>
              <a:cxnLst/>
              <a:rect l="l" t="t" r="r" b="b"/>
              <a:pathLst>
                <a:path w="2154" h="3368" extrusionOk="0">
                  <a:moveTo>
                    <a:pt x="429" y="0"/>
                  </a:moveTo>
                  <a:cubicBezTo>
                    <a:pt x="342" y="0"/>
                    <a:pt x="250" y="18"/>
                    <a:pt x="171" y="61"/>
                  </a:cubicBezTo>
                  <a:cubicBezTo>
                    <a:pt x="0" y="159"/>
                    <a:pt x="19" y="353"/>
                    <a:pt x="19" y="353"/>
                  </a:cubicBezTo>
                  <a:cubicBezTo>
                    <a:pt x="19" y="353"/>
                    <a:pt x="42" y="344"/>
                    <a:pt x="83" y="344"/>
                  </a:cubicBezTo>
                  <a:cubicBezTo>
                    <a:pt x="234" y="344"/>
                    <a:pt x="633" y="464"/>
                    <a:pt x="1058" y="1586"/>
                  </a:cubicBezTo>
                  <a:cubicBezTo>
                    <a:pt x="1405" y="2469"/>
                    <a:pt x="1460" y="3240"/>
                    <a:pt x="1576" y="3319"/>
                  </a:cubicBezTo>
                  <a:cubicBezTo>
                    <a:pt x="1619" y="3353"/>
                    <a:pt x="1691" y="3367"/>
                    <a:pt x="1767" y="3367"/>
                  </a:cubicBezTo>
                  <a:cubicBezTo>
                    <a:pt x="1898" y="3367"/>
                    <a:pt x="2042" y="3327"/>
                    <a:pt x="2080" y="3277"/>
                  </a:cubicBezTo>
                  <a:cubicBezTo>
                    <a:pt x="2153" y="3222"/>
                    <a:pt x="1904" y="1794"/>
                    <a:pt x="1460" y="967"/>
                  </a:cubicBezTo>
                  <a:cubicBezTo>
                    <a:pt x="1040" y="140"/>
                    <a:pt x="712" y="43"/>
                    <a:pt x="596" y="25"/>
                  </a:cubicBezTo>
                  <a:cubicBezTo>
                    <a:pt x="548" y="9"/>
                    <a:pt x="490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165500" y="2192365"/>
              <a:ext cx="137" cy="259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0"/>
                  </a:move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183817" y="2194825"/>
              <a:ext cx="118920" cy="152956"/>
            </a:xfrm>
            <a:custGeom>
              <a:avLst/>
              <a:gdLst/>
              <a:ahLst/>
              <a:cxnLst/>
              <a:rect l="l" t="t" r="r" b="b"/>
              <a:pathLst>
                <a:path w="870" h="1119" extrusionOk="0">
                  <a:moveTo>
                    <a:pt x="1" y="1"/>
                  </a:moveTo>
                  <a:lnTo>
                    <a:pt x="1" y="1"/>
                  </a:lnTo>
                  <a:cubicBezTo>
                    <a:pt x="195" y="38"/>
                    <a:pt x="523" y="250"/>
                    <a:pt x="869" y="1119"/>
                  </a:cubicBezTo>
                  <a:cubicBezTo>
                    <a:pt x="523" y="250"/>
                    <a:pt x="195" y="38"/>
                    <a:pt x="1" y="1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173155" y="2192365"/>
              <a:ext cx="10799" cy="2597"/>
            </a:xfrm>
            <a:custGeom>
              <a:avLst/>
              <a:gdLst/>
              <a:ahLst/>
              <a:cxnLst/>
              <a:rect l="l" t="t" r="r" b="b"/>
              <a:pathLst>
                <a:path w="79" h="19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42" y="0"/>
                    <a:pt x="79" y="19"/>
                  </a:cubicBezTo>
                  <a:lnTo>
                    <a:pt x="79" y="19"/>
                  </a:lnTo>
                  <a:cubicBezTo>
                    <a:pt x="42" y="0"/>
                    <a:pt x="23" y="0"/>
                    <a:pt x="0" y="0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352493" y="2508120"/>
              <a:ext cx="7655" cy="39230"/>
            </a:xfrm>
            <a:custGeom>
              <a:avLst/>
              <a:gdLst/>
              <a:ahLst/>
              <a:cxnLst/>
              <a:rect l="l" t="t" r="r" b="b"/>
              <a:pathLst>
                <a:path w="56" h="287" extrusionOk="0">
                  <a:moveTo>
                    <a:pt x="0" y="0"/>
                  </a:moveTo>
                  <a:cubicBezTo>
                    <a:pt x="19" y="97"/>
                    <a:pt x="37" y="190"/>
                    <a:pt x="56" y="287"/>
                  </a:cubicBezTo>
                  <a:lnTo>
                    <a:pt x="56" y="287"/>
                  </a:lnTo>
                  <a:cubicBezTo>
                    <a:pt x="37" y="190"/>
                    <a:pt x="19" y="97"/>
                    <a:pt x="0" y="0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6360011" y="2547214"/>
              <a:ext cx="137" cy="1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362608" y="2560473"/>
              <a:ext cx="87208" cy="47568"/>
            </a:xfrm>
            <a:custGeom>
              <a:avLst/>
              <a:gdLst/>
              <a:ahLst/>
              <a:cxnLst/>
              <a:rect l="l" t="t" r="r" b="b"/>
              <a:pathLst>
                <a:path w="638" h="348" extrusionOk="0">
                  <a:moveTo>
                    <a:pt x="638" y="232"/>
                  </a:moveTo>
                  <a:lnTo>
                    <a:pt x="638" y="232"/>
                  </a:lnTo>
                  <a:lnTo>
                    <a:pt x="638" y="23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2" y="176"/>
                    <a:pt x="79" y="269"/>
                    <a:pt x="116" y="292"/>
                  </a:cubicBezTo>
                  <a:cubicBezTo>
                    <a:pt x="157" y="329"/>
                    <a:pt x="213" y="347"/>
                    <a:pt x="291" y="347"/>
                  </a:cubicBezTo>
                  <a:cubicBezTo>
                    <a:pt x="425" y="347"/>
                    <a:pt x="578" y="310"/>
                    <a:pt x="620" y="250"/>
                  </a:cubicBezTo>
                  <a:cubicBezTo>
                    <a:pt x="638" y="250"/>
                    <a:pt x="638" y="250"/>
                    <a:pt x="638" y="232"/>
                  </a:cubicBezTo>
                  <a:cubicBezTo>
                    <a:pt x="638" y="250"/>
                    <a:pt x="638" y="250"/>
                    <a:pt x="620" y="250"/>
                  </a:cubicBezTo>
                  <a:cubicBezTo>
                    <a:pt x="578" y="310"/>
                    <a:pt x="425" y="347"/>
                    <a:pt x="291" y="347"/>
                  </a:cubicBezTo>
                  <a:cubicBezTo>
                    <a:pt x="213" y="347"/>
                    <a:pt x="157" y="329"/>
                    <a:pt x="116" y="292"/>
                  </a:cubicBezTo>
                  <a:cubicBezTo>
                    <a:pt x="79" y="269"/>
                    <a:pt x="42" y="176"/>
                    <a:pt x="0" y="1"/>
                  </a:cubicBezTo>
                  <a:close/>
                </a:path>
              </a:pathLst>
            </a:custGeom>
            <a:solidFill>
              <a:srgbClr val="27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360011" y="2547214"/>
              <a:ext cx="2734" cy="13396"/>
            </a:xfrm>
            <a:custGeom>
              <a:avLst/>
              <a:gdLst/>
              <a:ahLst/>
              <a:cxnLst/>
              <a:rect l="l" t="t" r="r" b="b"/>
              <a:pathLst>
                <a:path w="20" h="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2"/>
                    <a:pt x="19" y="79"/>
                    <a:pt x="19" y="98"/>
                  </a:cubicBezTo>
                  <a:lnTo>
                    <a:pt x="19" y="98"/>
                  </a:lnTo>
                  <a:cubicBezTo>
                    <a:pt x="19" y="79"/>
                    <a:pt x="1" y="42"/>
                    <a:pt x="1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157299" y="2138645"/>
              <a:ext cx="300171" cy="476365"/>
            </a:xfrm>
            <a:custGeom>
              <a:avLst/>
              <a:gdLst/>
              <a:ahLst/>
              <a:cxnLst/>
              <a:rect l="l" t="t" r="r" b="b"/>
              <a:pathLst>
                <a:path w="2196" h="3485" extrusionOk="0">
                  <a:moveTo>
                    <a:pt x="2103" y="3299"/>
                  </a:moveTo>
                  <a:cubicBezTo>
                    <a:pt x="2096" y="3305"/>
                    <a:pt x="2090" y="3311"/>
                    <a:pt x="2083" y="3316"/>
                  </a:cubicBezTo>
                  <a:lnTo>
                    <a:pt x="2083" y="3316"/>
                  </a:lnTo>
                  <a:lnTo>
                    <a:pt x="2103" y="3299"/>
                  </a:lnTo>
                  <a:close/>
                  <a:moveTo>
                    <a:pt x="498" y="110"/>
                  </a:moveTo>
                  <a:cubicBezTo>
                    <a:pt x="548" y="110"/>
                    <a:pt x="597" y="114"/>
                    <a:pt x="638" y="120"/>
                  </a:cubicBezTo>
                  <a:cubicBezTo>
                    <a:pt x="694" y="144"/>
                    <a:pt x="772" y="162"/>
                    <a:pt x="925" y="296"/>
                  </a:cubicBezTo>
                  <a:cubicBezTo>
                    <a:pt x="1063" y="412"/>
                    <a:pt x="1253" y="643"/>
                    <a:pt x="1465" y="1045"/>
                  </a:cubicBezTo>
                  <a:cubicBezTo>
                    <a:pt x="1678" y="1451"/>
                    <a:pt x="1849" y="2010"/>
                    <a:pt x="1964" y="2472"/>
                  </a:cubicBezTo>
                  <a:cubicBezTo>
                    <a:pt x="2006" y="2722"/>
                    <a:pt x="2043" y="2916"/>
                    <a:pt x="2061" y="3068"/>
                  </a:cubicBezTo>
                  <a:cubicBezTo>
                    <a:pt x="2080" y="3147"/>
                    <a:pt x="2080" y="3221"/>
                    <a:pt x="2080" y="3262"/>
                  </a:cubicBezTo>
                  <a:lnTo>
                    <a:pt x="2080" y="3318"/>
                  </a:lnTo>
                  <a:lnTo>
                    <a:pt x="2080" y="3318"/>
                  </a:lnTo>
                  <a:cubicBezTo>
                    <a:pt x="2065" y="3328"/>
                    <a:pt x="2049" y="3336"/>
                    <a:pt x="2024" y="3336"/>
                  </a:cubicBezTo>
                  <a:cubicBezTo>
                    <a:pt x="1988" y="3355"/>
                    <a:pt x="1927" y="3355"/>
                    <a:pt x="1890" y="3378"/>
                  </a:cubicBezTo>
                  <a:cubicBezTo>
                    <a:pt x="1775" y="3378"/>
                    <a:pt x="1678" y="3355"/>
                    <a:pt x="1641" y="3336"/>
                  </a:cubicBezTo>
                  <a:cubicBezTo>
                    <a:pt x="1641" y="3336"/>
                    <a:pt x="1641" y="3318"/>
                    <a:pt x="1618" y="3299"/>
                  </a:cubicBezTo>
                  <a:cubicBezTo>
                    <a:pt x="1599" y="3281"/>
                    <a:pt x="1599" y="3239"/>
                    <a:pt x="1581" y="3184"/>
                  </a:cubicBezTo>
                  <a:cubicBezTo>
                    <a:pt x="1562" y="3087"/>
                    <a:pt x="1525" y="2953"/>
                    <a:pt x="1502" y="2800"/>
                  </a:cubicBezTo>
                  <a:cubicBezTo>
                    <a:pt x="1428" y="2491"/>
                    <a:pt x="1331" y="2066"/>
                    <a:pt x="1156" y="1622"/>
                  </a:cubicBezTo>
                  <a:cubicBezTo>
                    <a:pt x="888" y="911"/>
                    <a:pt x="620" y="583"/>
                    <a:pt x="407" y="449"/>
                  </a:cubicBezTo>
                  <a:cubicBezTo>
                    <a:pt x="292" y="375"/>
                    <a:pt x="213" y="352"/>
                    <a:pt x="139" y="352"/>
                  </a:cubicBezTo>
                  <a:cubicBezTo>
                    <a:pt x="139" y="296"/>
                    <a:pt x="139" y="218"/>
                    <a:pt x="255" y="162"/>
                  </a:cubicBezTo>
                  <a:cubicBezTo>
                    <a:pt x="314" y="123"/>
                    <a:pt x="408" y="110"/>
                    <a:pt x="498" y="110"/>
                  </a:cubicBezTo>
                  <a:close/>
                  <a:moveTo>
                    <a:pt x="464" y="0"/>
                  </a:moveTo>
                  <a:cubicBezTo>
                    <a:pt x="370" y="0"/>
                    <a:pt x="272" y="20"/>
                    <a:pt x="195" y="65"/>
                  </a:cubicBezTo>
                  <a:cubicBezTo>
                    <a:pt x="1" y="181"/>
                    <a:pt x="1" y="412"/>
                    <a:pt x="1" y="412"/>
                  </a:cubicBezTo>
                  <a:lnTo>
                    <a:pt x="1" y="467"/>
                  </a:lnTo>
                  <a:lnTo>
                    <a:pt x="61" y="449"/>
                  </a:lnTo>
                  <a:lnTo>
                    <a:pt x="139" y="449"/>
                  </a:lnTo>
                  <a:cubicBezTo>
                    <a:pt x="176" y="449"/>
                    <a:pt x="255" y="467"/>
                    <a:pt x="347" y="527"/>
                  </a:cubicBezTo>
                  <a:cubicBezTo>
                    <a:pt x="523" y="661"/>
                    <a:pt x="791" y="952"/>
                    <a:pt x="1063" y="1664"/>
                  </a:cubicBezTo>
                  <a:cubicBezTo>
                    <a:pt x="1216" y="2107"/>
                    <a:pt x="1331" y="2509"/>
                    <a:pt x="1387" y="2819"/>
                  </a:cubicBezTo>
                  <a:cubicBezTo>
                    <a:pt x="1428" y="2990"/>
                    <a:pt x="1447" y="3105"/>
                    <a:pt x="1484" y="3221"/>
                  </a:cubicBezTo>
                  <a:cubicBezTo>
                    <a:pt x="1502" y="3262"/>
                    <a:pt x="1502" y="3299"/>
                    <a:pt x="1525" y="3336"/>
                  </a:cubicBezTo>
                  <a:cubicBezTo>
                    <a:pt x="1544" y="3378"/>
                    <a:pt x="1562" y="3396"/>
                    <a:pt x="1581" y="3433"/>
                  </a:cubicBezTo>
                  <a:cubicBezTo>
                    <a:pt x="1629" y="3471"/>
                    <a:pt x="1692" y="3485"/>
                    <a:pt x="1760" y="3485"/>
                  </a:cubicBezTo>
                  <a:cubicBezTo>
                    <a:pt x="1802" y="3485"/>
                    <a:pt x="1846" y="3479"/>
                    <a:pt x="1890" y="3470"/>
                  </a:cubicBezTo>
                  <a:cubicBezTo>
                    <a:pt x="1946" y="3470"/>
                    <a:pt x="2006" y="3452"/>
                    <a:pt x="2043" y="3433"/>
                  </a:cubicBezTo>
                  <a:cubicBezTo>
                    <a:pt x="2103" y="3433"/>
                    <a:pt x="2140" y="3415"/>
                    <a:pt x="2158" y="3378"/>
                  </a:cubicBezTo>
                  <a:cubicBezTo>
                    <a:pt x="2195" y="3355"/>
                    <a:pt x="2177" y="3336"/>
                    <a:pt x="2195" y="3318"/>
                  </a:cubicBezTo>
                  <a:lnTo>
                    <a:pt x="2195" y="3262"/>
                  </a:lnTo>
                  <a:cubicBezTo>
                    <a:pt x="2195" y="3202"/>
                    <a:pt x="2177" y="3147"/>
                    <a:pt x="2177" y="3068"/>
                  </a:cubicBezTo>
                  <a:cubicBezTo>
                    <a:pt x="2158" y="2893"/>
                    <a:pt x="2122" y="2685"/>
                    <a:pt x="2061" y="2454"/>
                  </a:cubicBezTo>
                  <a:cubicBezTo>
                    <a:pt x="1946" y="1992"/>
                    <a:pt x="1775" y="1414"/>
                    <a:pt x="1562" y="1008"/>
                  </a:cubicBezTo>
                  <a:cubicBezTo>
                    <a:pt x="1331" y="583"/>
                    <a:pt x="1137" y="352"/>
                    <a:pt x="985" y="218"/>
                  </a:cubicBezTo>
                  <a:cubicBezTo>
                    <a:pt x="832" y="84"/>
                    <a:pt x="717" y="47"/>
                    <a:pt x="657" y="28"/>
                  </a:cubicBezTo>
                  <a:cubicBezTo>
                    <a:pt x="600" y="11"/>
                    <a:pt x="533" y="0"/>
                    <a:pt x="4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6776233" y="2061142"/>
              <a:ext cx="194647" cy="443149"/>
            </a:xfrm>
            <a:custGeom>
              <a:avLst/>
              <a:gdLst/>
              <a:ahLst/>
              <a:cxnLst/>
              <a:rect l="l" t="t" r="r" b="b"/>
              <a:pathLst>
                <a:path w="1424" h="3242" extrusionOk="0">
                  <a:moveTo>
                    <a:pt x="227" y="0"/>
                  </a:moveTo>
                  <a:cubicBezTo>
                    <a:pt x="111" y="0"/>
                    <a:pt x="11" y="38"/>
                    <a:pt x="1" y="133"/>
                  </a:cubicBezTo>
                  <a:cubicBezTo>
                    <a:pt x="1" y="133"/>
                    <a:pt x="366" y="766"/>
                    <a:pt x="578" y="1653"/>
                  </a:cubicBezTo>
                  <a:cubicBezTo>
                    <a:pt x="786" y="2559"/>
                    <a:pt x="768" y="3058"/>
                    <a:pt x="828" y="3192"/>
                  </a:cubicBezTo>
                  <a:cubicBezTo>
                    <a:pt x="845" y="3228"/>
                    <a:pt x="896" y="3241"/>
                    <a:pt x="960" y="3241"/>
                  </a:cubicBezTo>
                  <a:cubicBezTo>
                    <a:pt x="1102" y="3241"/>
                    <a:pt x="1307" y="3175"/>
                    <a:pt x="1345" y="3136"/>
                  </a:cubicBezTo>
                  <a:cubicBezTo>
                    <a:pt x="1424" y="3058"/>
                    <a:pt x="999" y="1265"/>
                    <a:pt x="865" y="803"/>
                  </a:cubicBezTo>
                  <a:cubicBezTo>
                    <a:pt x="731" y="341"/>
                    <a:pt x="671" y="151"/>
                    <a:pt x="518" y="73"/>
                  </a:cubicBezTo>
                  <a:cubicBezTo>
                    <a:pt x="439" y="28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770629" y="2055264"/>
              <a:ext cx="197790" cy="455451"/>
            </a:xfrm>
            <a:custGeom>
              <a:avLst/>
              <a:gdLst/>
              <a:ahLst/>
              <a:cxnLst/>
              <a:rect l="l" t="t" r="r" b="b"/>
              <a:pathLst>
                <a:path w="1447" h="3332" extrusionOk="0">
                  <a:moveTo>
                    <a:pt x="250" y="97"/>
                  </a:moveTo>
                  <a:cubicBezTo>
                    <a:pt x="347" y="97"/>
                    <a:pt x="462" y="116"/>
                    <a:pt x="522" y="153"/>
                  </a:cubicBezTo>
                  <a:cubicBezTo>
                    <a:pt x="596" y="194"/>
                    <a:pt x="638" y="250"/>
                    <a:pt x="693" y="365"/>
                  </a:cubicBezTo>
                  <a:cubicBezTo>
                    <a:pt x="735" y="481"/>
                    <a:pt x="790" y="638"/>
                    <a:pt x="850" y="869"/>
                  </a:cubicBezTo>
                  <a:cubicBezTo>
                    <a:pt x="924" y="1077"/>
                    <a:pt x="1058" y="1655"/>
                    <a:pt x="1174" y="2158"/>
                  </a:cubicBezTo>
                  <a:cubicBezTo>
                    <a:pt x="1234" y="2426"/>
                    <a:pt x="1271" y="2676"/>
                    <a:pt x="1312" y="2851"/>
                  </a:cubicBezTo>
                  <a:cubicBezTo>
                    <a:pt x="1331" y="2948"/>
                    <a:pt x="1331" y="3022"/>
                    <a:pt x="1349" y="3082"/>
                  </a:cubicBezTo>
                  <a:lnTo>
                    <a:pt x="1349" y="3138"/>
                  </a:lnTo>
                  <a:cubicBezTo>
                    <a:pt x="1331" y="3138"/>
                    <a:pt x="1312" y="3156"/>
                    <a:pt x="1271" y="3179"/>
                  </a:cubicBezTo>
                  <a:cubicBezTo>
                    <a:pt x="1234" y="3198"/>
                    <a:pt x="1174" y="3216"/>
                    <a:pt x="1118" y="3216"/>
                  </a:cubicBezTo>
                  <a:cubicBezTo>
                    <a:pt x="1058" y="3235"/>
                    <a:pt x="1003" y="3235"/>
                    <a:pt x="966" y="3235"/>
                  </a:cubicBezTo>
                  <a:cubicBezTo>
                    <a:pt x="943" y="3216"/>
                    <a:pt x="924" y="3216"/>
                    <a:pt x="924" y="3198"/>
                  </a:cubicBezTo>
                  <a:cubicBezTo>
                    <a:pt x="906" y="3198"/>
                    <a:pt x="906" y="3138"/>
                    <a:pt x="887" y="3064"/>
                  </a:cubicBezTo>
                  <a:cubicBezTo>
                    <a:pt x="887" y="2985"/>
                    <a:pt x="869" y="2870"/>
                    <a:pt x="850" y="2754"/>
                  </a:cubicBezTo>
                  <a:cubicBezTo>
                    <a:pt x="827" y="2486"/>
                    <a:pt x="772" y="2140"/>
                    <a:pt x="675" y="1696"/>
                  </a:cubicBezTo>
                  <a:cubicBezTo>
                    <a:pt x="462" y="809"/>
                    <a:pt x="116" y="194"/>
                    <a:pt x="97" y="153"/>
                  </a:cubicBezTo>
                  <a:cubicBezTo>
                    <a:pt x="97" y="153"/>
                    <a:pt x="116" y="134"/>
                    <a:pt x="134" y="116"/>
                  </a:cubicBezTo>
                  <a:cubicBezTo>
                    <a:pt x="157" y="116"/>
                    <a:pt x="194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94" y="0"/>
                    <a:pt x="134" y="0"/>
                    <a:pt x="79" y="37"/>
                  </a:cubicBezTo>
                  <a:cubicBezTo>
                    <a:pt x="42" y="60"/>
                    <a:pt x="0" y="97"/>
                    <a:pt x="0" y="153"/>
                  </a:cubicBezTo>
                  <a:lnTo>
                    <a:pt x="0" y="176"/>
                  </a:lnTo>
                  <a:lnTo>
                    <a:pt x="0" y="194"/>
                  </a:lnTo>
                  <a:cubicBezTo>
                    <a:pt x="0" y="194"/>
                    <a:pt x="365" y="828"/>
                    <a:pt x="578" y="1715"/>
                  </a:cubicBezTo>
                  <a:cubicBezTo>
                    <a:pt x="675" y="2158"/>
                    <a:pt x="712" y="2505"/>
                    <a:pt x="753" y="2754"/>
                  </a:cubicBezTo>
                  <a:cubicBezTo>
                    <a:pt x="772" y="2888"/>
                    <a:pt x="772" y="2985"/>
                    <a:pt x="790" y="3064"/>
                  </a:cubicBezTo>
                  <a:cubicBezTo>
                    <a:pt x="790" y="3156"/>
                    <a:pt x="809" y="3198"/>
                    <a:pt x="827" y="3253"/>
                  </a:cubicBezTo>
                  <a:cubicBezTo>
                    <a:pt x="850" y="3313"/>
                    <a:pt x="906" y="3332"/>
                    <a:pt x="966" y="3332"/>
                  </a:cubicBezTo>
                  <a:cubicBezTo>
                    <a:pt x="1021" y="3332"/>
                    <a:pt x="1081" y="3332"/>
                    <a:pt x="1137" y="3313"/>
                  </a:cubicBezTo>
                  <a:cubicBezTo>
                    <a:pt x="1197" y="3313"/>
                    <a:pt x="1252" y="3295"/>
                    <a:pt x="1312" y="3272"/>
                  </a:cubicBezTo>
                  <a:cubicBezTo>
                    <a:pt x="1368" y="3253"/>
                    <a:pt x="1405" y="3235"/>
                    <a:pt x="1428" y="3216"/>
                  </a:cubicBezTo>
                  <a:cubicBezTo>
                    <a:pt x="1446" y="3198"/>
                    <a:pt x="1446" y="3179"/>
                    <a:pt x="1446" y="3179"/>
                  </a:cubicBezTo>
                  <a:lnTo>
                    <a:pt x="1446" y="3138"/>
                  </a:lnTo>
                  <a:lnTo>
                    <a:pt x="1446" y="3064"/>
                  </a:lnTo>
                  <a:cubicBezTo>
                    <a:pt x="1446" y="3004"/>
                    <a:pt x="1428" y="2925"/>
                    <a:pt x="1405" y="2833"/>
                  </a:cubicBezTo>
                  <a:cubicBezTo>
                    <a:pt x="1386" y="2657"/>
                    <a:pt x="1331" y="2408"/>
                    <a:pt x="1271" y="2140"/>
                  </a:cubicBezTo>
                  <a:cubicBezTo>
                    <a:pt x="1155" y="1618"/>
                    <a:pt x="1021" y="1059"/>
                    <a:pt x="966" y="828"/>
                  </a:cubicBezTo>
                  <a:cubicBezTo>
                    <a:pt x="887" y="596"/>
                    <a:pt x="850" y="444"/>
                    <a:pt x="790" y="310"/>
                  </a:cubicBezTo>
                  <a:cubicBezTo>
                    <a:pt x="735" y="194"/>
                    <a:pt x="656" y="116"/>
                    <a:pt x="578" y="60"/>
                  </a:cubicBezTo>
                  <a:cubicBezTo>
                    <a:pt x="481" y="19"/>
                    <a:pt x="365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776233" y="2065926"/>
              <a:ext cx="186445" cy="436588"/>
            </a:xfrm>
            <a:custGeom>
              <a:avLst/>
              <a:gdLst/>
              <a:ahLst/>
              <a:cxnLst/>
              <a:rect l="l" t="t" r="r" b="b"/>
              <a:pathLst>
                <a:path w="1364" h="3194" extrusionOk="0">
                  <a:moveTo>
                    <a:pt x="93" y="1"/>
                  </a:moveTo>
                  <a:cubicBezTo>
                    <a:pt x="38" y="1"/>
                    <a:pt x="1" y="38"/>
                    <a:pt x="1" y="98"/>
                  </a:cubicBezTo>
                  <a:cubicBezTo>
                    <a:pt x="1" y="98"/>
                    <a:pt x="366" y="731"/>
                    <a:pt x="578" y="1618"/>
                  </a:cubicBezTo>
                  <a:cubicBezTo>
                    <a:pt x="786" y="2524"/>
                    <a:pt x="768" y="3023"/>
                    <a:pt x="828" y="3157"/>
                  </a:cubicBezTo>
                  <a:cubicBezTo>
                    <a:pt x="846" y="3194"/>
                    <a:pt x="902" y="3194"/>
                    <a:pt x="962" y="3194"/>
                  </a:cubicBezTo>
                  <a:cubicBezTo>
                    <a:pt x="1114" y="3194"/>
                    <a:pt x="1308" y="3138"/>
                    <a:pt x="1345" y="3101"/>
                  </a:cubicBezTo>
                  <a:cubicBezTo>
                    <a:pt x="1364" y="3060"/>
                    <a:pt x="1345" y="2829"/>
                    <a:pt x="1271" y="2501"/>
                  </a:cubicBezTo>
                  <a:cubicBezTo>
                    <a:pt x="1248" y="2501"/>
                    <a:pt x="1230" y="2501"/>
                    <a:pt x="1211" y="2482"/>
                  </a:cubicBezTo>
                  <a:lnTo>
                    <a:pt x="1211" y="2482"/>
                  </a:lnTo>
                  <a:cubicBezTo>
                    <a:pt x="1230" y="2598"/>
                    <a:pt x="1248" y="2695"/>
                    <a:pt x="1271" y="2773"/>
                  </a:cubicBezTo>
                  <a:cubicBezTo>
                    <a:pt x="1290" y="2870"/>
                    <a:pt x="1290" y="2944"/>
                    <a:pt x="1308" y="3004"/>
                  </a:cubicBezTo>
                  <a:lnTo>
                    <a:pt x="1308" y="3060"/>
                  </a:lnTo>
                  <a:cubicBezTo>
                    <a:pt x="1290" y="3060"/>
                    <a:pt x="1271" y="3078"/>
                    <a:pt x="1230" y="3101"/>
                  </a:cubicBezTo>
                  <a:cubicBezTo>
                    <a:pt x="1193" y="3120"/>
                    <a:pt x="1133" y="3138"/>
                    <a:pt x="1077" y="3138"/>
                  </a:cubicBezTo>
                  <a:cubicBezTo>
                    <a:pt x="1040" y="3138"/>
                    <a:pt x="999" y="3157"/>
                    <a:pt x="962" y="3157"/>
                  </a:cubicBezTo>
                  <a:lnTo>
                    <a:pt x="925" y="3157"/>
                  </a:lnTo>
                  <a:cubicBezTo>
                    <a:pt x="902" y="3138"/>
                    <a:pt x="883" y="3138"/>
                    <a:pt x="883" y="3120"/>
                  </a:cubicBezTo>
                  <a:cubicBezTo>
                    <a:pt x="865" y="3120"/>
                    <a:pt x="865" y="3060"/>
                    <a:pt x="846" y="2986"/>
                  </a:cubicBezTo>
                  <a:cubicBezTo>
                    <a:pt x="846" y="2907"/>
                    <a:pt x="828" y="2792"/>
                    <a:pt x="809" y="2676"/>
                  </a:cubicBezTo>
                  <a:cubicBezTo>
                    <a:pt x="786" y="2408"/>
                    <a:pt x="731" y="2062"/>
                    <a:pt x="634" y="1618"/>
                  </a:cubicBezTo>
                  <a:cubicBezTo>
                    <a:pt x="421" y="731"/>
                    <a:pt x="75" y="116"/>
                    <a:pt x="56" y="75"/>
                  </a:cubicBezTo>
                  <a:cubicBezTo>
                    <a:pt x="56" y="75"/>
                    <a:pt x="75" y="56"/>
                    <a:pt x="93" y="38"/>
                  </a:cubicBezTo>
                  <a:lnTo>
                    <a:pt x="116" y="38"/>
                  </a:lnTo>
                  <a:cubicBezTo>
                    <a:pt x="116" y="19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381471" y="2528897"/>
              <a:ext cx="57683" cy="58230"/>
            </a:xfrm>
            <a:custGeom>
              <a:avLst/>
              <a:gdLst/>
              <a:ahLst/>
              <a:cxnLst/>
              <a:rect l="l" t="t" r="r" b="b"/>
              <a:pathLst>
                <a:path w="422" h="426" extrusionOk="0">
                  <a:moveTo>
                    <a:pt x="209" y="1"/>
                  </a:moveTo>
                  <a:cubicBezTo>
                    <a:pt x="93" y="1"/>
                    <a:pt x="1" y="98"/>
                    <a:pt x="1" y="213"/>
                  </a:cubicBezTo>
                  <a:cubicBezTo>
                    <a:pt x="1" y="329"/>
                    <a:pt x="93" y="426"/>
                    <a:pt x="209" y="426"/>
                  </a:cubicBezTo>
                  <a:cubicBezTo>
                    <a:pt x="324" y="426"/>
                    <a:pt x="421" y="329"/>
                    <a:pt x="421" y="213"/>
                  </a:cubicBezTo>
                  <a:cubicBezTo>
                    <a:pt x="421" y="98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373270" y="2529260"/>
              <a:ext cx="74086" cy="73403"/>
            </a:xfrm>
            <a:custGeom>
              <a:avLst/>
              <a:gdLst/>
              <a:ahLst/>
              <a:cxnLst/>
              <a:rect l="l" t="t" r="r" b="b"/>
              <a:pathLst>
                <a:path w="542" h="537" extrusionOk="0">
                  <a:moveTo>
                    <a:pt x="269" y="93"/>
                  </a:moveTo>
                  <a:cubicBezTo>
                    <a:pt x="366" y="93"/>
                    <a:pt x="426" y="171"/>
                    <a:pt x="426" y="268"/>
                  </a:cubicBezTo>
                  <a:cubicBezTo>
                    <a:pt x="426" y="347"/>
                    <a:pt x="366" y="421"/>
                    <a:pt x="269" y="421"/>
                  </a:cubicBezTo>
                  <a:cubicBezTo>
                    <a:pt x="176" y="421"/>
                    <a:pt x="116" y="347"/>
                    <a:pt x="116" y="268"/>
                  </a:cubicBezTo>
                  <a:cubicBezTo>
                    <a:pt x="116" y="171"/>
                    <a:pt x="176" y="93"/>
                    <a:pt x="269" y="93"/>
                  </a:cubicBezTo>
                  <a:close/>
                  <a:moveTo>
                    <a:pt x="269" y="0"/>
                  </a:moveTo>
                  <a:cubicBezTo>
                    <a:pt x="116" y="0"/>
                    <a:pt x="1" y="116"/>
                    <a:pt x="1" y="268"/>
                  </a:cubicBezTo>
                  <a:cubicBezTo>
                    <a:pt x="1" y="402"/>
                    <a:pt x="116" y="536"/>
                    <a:pt x="269" y="536"/>
                  </a:cubicBezTo>
                  <a:cubicBezTo>
                    <a:pt x="426" y="536"/>
                    <a:pt x="542" y="402"/>
                    <a:pt x="542" y="268"/>
                  </a:cubicBezTo>
                  <a:cubicBezTo>
                    <a:pt x="542" y="116"/>
                    <a:pt x="426" y="0"/>
                    <a:pt x="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891873" y="2429113"/>
              <a:ext cx="58230" cy="60827"/>
            </a:xfrm>
            <a:custGeom>
              <a:avLst/>
              <a:gdLst/>
              <a:ahLst/>
              <a:cxnLst/>
              <a:rect l="l" t="t" r="r" b="b"/>
              <a:pathLst>
                <a:path w="426" h="445" extrusionOk="0">
                  <a:moveTo>
                    <a:pt x="213" y="1"/>
                  </a:moveTo>
                  <a:cubicBezTo>
                    <a:pt x="97" y="1"/>
                    <a:pt x="0" y="98"/>
                    <a:pt x="0" y="213"/>
                  </a:cubicBezTo>
                  <a:cubicBezTo>
                    <a:pt x="0" y="347"/>
                    <a:pt x="97" y="444"/>
                    <a:pt x="213" y="444"/>
                  </a:cubicBezTo>
                  <a:cubicBezTo>
                    <a:pt x="328" y="444"/>
                    <a:pt x="425" y="347"/>
                    <a:pt x="425" y="213"/>
                  </a:cubicBezTo>
                  <a:cubicBezTo>
                    <a:pt x="425" y="98"/>
                    <a:pt x="328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883672" y="2431389"/>
              <a:ext cx="73949" cy="71489"/>
            </a:xfrm>
            <a:custGeom>
              <a:avLst/>
              <a:gdLst/>
              <a:ahLst/>
              <a:cxnLst/>
              <a:rect l="l" t="t" r="r" b="b"/>
              <a:pathLst>
                <a:path w="541" h="523" extrusionOk="0">
                  <a:moveTo>
                    <a:pt x="273" y="97"/>
                  </a:moveTo>
                  <a:cubicBezTo>
                    <a:pt x="370" y="97"/>
                    <a:pt x="425" y="176"/>
                    <a:pt x="425" y="254"/>
                  </a:cubicBezTo>
                  <a:cubicBezTo>
                    <a:pt x="425" y="347"/>
                    <a:pt x="370" y="425"/>
                    <a:pt x="273" y="425"/>
                  </a:cubicBezTo>
                  <a:cubicBezTo>
                    <a:pt x="176" y="425"/>
                    <a:pt x="116" y="347"/>
                    <a:pt x="116" y="254"/>
                  </a:cubicBezTo>
                  <a:cubicBezTo>
                    <a:pt x="116" y="176"/>
                    <a:pt x="176" y="97"/>
                    <a:pt x="273" y="97"/>
                  </a:cubicBezTo>
                  <a:close/>
                  <a:moveTo>
                    <a:pt x="273" y="0"/>
                  </a:moveTo>
                  <a:cubicBezTo>
                    <a:pt x="116" y="0"/>
                    <a:pt x="0" y="116"/>
                    <a:pt x="0" y="254"/>
                  </a:cubicBezTo>
                  <a:cubicBezTo>
                    <a:pt x="0" y="407"/>
                    <a:pt x="116" y="522"/>
                    <a:pt x="273" y="522"/>
                  </a:cubicBezTo>
                  <a:cubicBezTo>
                    <a:pt x="425" y="522"/>
                    <a:pt x="541" y="407"/>
                    <a:pt x="541" y="254"/>
                  </a:cubicBezTo>
                  <a:cubicBezTo>
                    <a:pt x="541" y="116"/>
                    <a:pt x="425" y="0"/>
                    <a:pt x="27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465536" y="2618566"/>
              <a:ext cx="473768" cy="448753"/>
            </a:xfrm>
            <a:custGeom>
              <a:avLst/>
              <a:gdLst/>
              <a:ahLst/>
              <a:cxnLst/>
              <a:rect l="l" t="t" r="r" b="b"/>
              <a:pathLst>
                <a:path w="3466" h="3283" extrusionOk="0">
                  <a:moveTo>
                    <a:pt x="3151" y="0"/>
                  </a:moveTo>
                  <a:cubicBezTo>
                    <a:pt x="3007" y="0"/>
                    <a:pt x="2525" y="13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250" y="2408"/>
                    <a:pt x="402" y="2676"/>
                  </a:cubicBezTo>
                  <a:cubicBezTo>
                    <a:pt x="546" y="2937"/>
                    <a:pt x="1467" y="3283"/>
                    <a:pt x="2011" y="3283"/>
                  </a:cubicBezTo>
                  <a:cubicBezTo>
                    <a:pt x="2064" y="3283"/>
                    <a:pt x="2113" y="3279"/>
                    <a:pt x="2158" y="3272"/>
                  </a:cubicBezTo>
                  <a:cubicBezTo>
                    <a:pt x="2639" y="3217"/>
                    <a:pt x="3429" y="2501"/>
                    <a:pt x="3447" y="2117"/>
                  </a:cubicBezTo>
                  <a:cubicBezTo>
                    <a:pt x="3466" y="1752"/>
                    <a:pt x="3198" y="1"/>
                    <a:pt x="3198" y="1"/>
                  </a:cubicBezTo>
                  <a:cubicBezTo>
                    <a:pt x="3198" y="1"/>
                    <a:pt x="3183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457334" y="2610365"/>
              <a:ext cx="487026" cy="465019"/>
            </a:xfrm>
            <a:custGeom>
              <a:avLst/>
              <a:gdLst/>
              <a:ahLst/>
              <a:cxnLst/>
              <a:rect l="l" t="t" r="r" b="b"/>
              <a:pathLst>
                <a:path w="3563" h="3402" extrusionOk="0">
                  <a:moveTo>
                    <a:pt x="3156" y="116"/>
                  </a:moveTo>
                  <a:cubicBezTo>
                    <a:pt x="3193" y="116"/>
                    <a:pt x="3213" y="116"/>
                    <a:pt x="3216" y="116"/>
                  </a:cubicBezTo>
                  <a:cubicBezTo>
                    <a:pt x="3216" y="158"/>
                    <a:pt x="3276" y="523"/>
                    <a:pt x="3332" y="985"/>
                  </a:cubicBezTo>
                  <a:cubicBezTo>
                    <a:pt x="3373" y="1235"/>
                    <a:pt x="3410" y="1484"/>
                    <a:pt x="3429" y="1697"/>
                  </a:cubicBezTo>
                  <a:cubicBezTo>
                    <a:pt x="3447" y="1909"/>
                    <a:pt x="3466" y="2099"/>
                    <a:pt x="3466" y="2177"/>
                  </a:cubicBezTo>
                  <a:cubicBezTo>
                    <a:pt x="3447" y="2256"/>
                    <a:pt x="3410" y="2371"/>
                    <a:pt x="3332" y="2487"/>
                  </a:cubicBezTo>
                  <a:cubicBezTo>
                    <a:pt x="3235" y="2602"/>
                    <a:pt x="3142" y="2718"/>
                    <a:pt x="3004" y="2833"/>
                  </a:cubicBezTo>
                  <a:cubicBezTo>
                    <a:pt x="2754" y="3064"/>
                    <a:pt x="2426" y="3254"/>
                    <a:pt x="2195" y="3295"/>
                  </a:cubicBezTo>
                  <a:cubicBezTo>
                    <a:pt x="2173" y="3297"/>
                    <a:pt x="2148" y="3298"/>
                    <a:pt x="2123" y="3298"/>
                  </a:cubicBezTo>
                  <a:cubicBezTo>
                    <a:pt x="1889" y="3298"/>
                    <a:pt x="1545" y="3224"/>
                    <a:pt x="1216" y="3120"/>
                  </a:cubicBezTo>
                  <a:cubicBezTo>
                    <a:pt x="1040" y="3064"/>
                    <a:pt x="888" y="2986"/>
                    <a:pt x="754" y="2907"/>
                  </a:cubicBezTo>
                  <a:cubicBezTo>
                    <a:pt x="620" y="2852"/>
                    <a:pt x="541" y="2773"/>
                    <a:pt x="504" y="2718"/>
                  </a:cubicBezTo>
                  <a:cubicBezTo>
                    <a:pt x="486" y="2658"/>
                    <a:pt x="426" y="2505"/>
                    <a:pt x="389" y="2293"/>
                  </a:cubicBezTo>
                  <a:cubicBezTo>
                    <a:pt x="347" y="2099"/>
                    <a:pt x="292" y="1849"/>
                    <a:pt x="255" y="1618"/>
                  </a:cubicBezTo>
                  <a:cubicBezTo>
                    <a:pt x="176" y="1156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51" y="128"/>
                    <a:pt x="3002" y="116"/>
                    <a:pt x="3156" y="116"/>
                  </a:cubicBezTo>
                  <a:close/>
                  <a:moveTo>
                    <a:pt x="3213" y="0"/>
                  </a:moveTo>
                  <a:cubicBezTo>
                    <a:pt x="3071" y="0"/>
                    <a:pt x="2586" y="13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79" y="1156"/>
                    <a:pt x="158" y="1637"/>
                  </a:cubicBezTo>
                  <a:cubicBezTo>
                    <a:pt x="194" y="1868"/>
                    <a:pt x="231" y="2122"/>
                    <a:pt x="292" y="2311"/>
                  </a:cubicBezTo>
                  <a:cubicBezTo>
                    <a:pt x="328" y="2524"/>
                    <a:pt x="370" y="2676"/>
                    <a:pt x="426" y="2773"/>
                  </a:cubicBezTo>
                  <a:cubicBezTo>
                    <a:pt x="462" y="2852"/>
                    <a:pt x="560" y="2930"/>
                    <a:pt x="694" y="3004"/>
                  </a:cubicBezTo>
                  <a:cubicBezTo>
                    <a:pt x="851" y="3083"/>
                    <a:pt x="1003" y="3161"/>
                    <a:pt x="1197" y="3217"/>
                  </a:cubicBezTo>
                  <a:cubicBezTo>
                    <a:pt x="1486" y="3328"/>
                    <a:pt x="1813" y="3402"/>
                    <a:pt x="2072" y="3402"/>
                  </a:cubicBezTo>
                  <a:cubicBezTo>
                    <a:pt x="2123" y="3402"/>
                    <a:pt x="2173" y="3399"/>
                    <a:pt x="2218" y="3392"/>
                  </a:cubicBezTo>
                  <a:cubicBezTo>
                    <a:pt x="2486" y="3351"/>
                    <a:pt x="2814" y="3161"/>
                    <a:pt x="3082" y="2907"/>
                  </a:cubicBezTo>
                  <a:cubicBezTo>
                    <a:pt x="3198" y="2792"/>
                    <a:pt x="3332" y="2658"/>
                    <a:pt x="3410" y="2542"/>
                  </a:cubicBezTo>
                  <a:cubicBezTo>
                    <a:pt x="3507" y="2408"/>
                    <a:pt x="3563" y="2293"/>
                    <a:pt x="3563" y="2177"/>
                  </a:cubicBezTo>
                  <a:cubicBezTo>
                    <a:pt x="3563" y="2080"/>
                    <a:pt x="3563" y="1909"/>
                    <a:pt x="3526" y="1678"/>
                  </a:cubicBezTo>
                  <a:cubicBezTo>
                    <a:pt x="3507" y="1466"/>
                    <a:pt x="3466" y="1216"/>
                    <a:pt x="3447" y="967"/>
                  </a:cubicBezTo>
                  <a:cubicBezTo>
                    <a:pt x="3373" y="481"/>
                    <a:pt x="3313" y="61"/>
                    <a:pt x="3313" y="61"/>
                  </a:cubicBezTo>
                  <a:lnTo>
                    <a:pt x="3313" y="1"/>
                  </a:lnTo>
                  <a:lnTo>
                    <a:pt x="3258" y="1"/>
                  </a:lnTo>
                  <a:cubicBezTo>
                    <a:pt x="3258" y="1"/>
                    <a:pt x="3243" y="0"/>
                    <a:pt x="3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465536" y="2618566"/>
              <a:ext cx="455451" cy="199841"/>
            </a:xfrm>
            <a:custGeom>
              <a:avLst/>
              <a:gdLst/>
              <a:ahLst/>
              <a:cxnLst/>
              <a:rect l="l" t="t" r="r" b="b"/>
              <a:pathLst>
                <a:path w="3332" h="1462" extrusionOk="0">
                  <a:moveTo>
                    <a:pt x="3101" y="1"/>
                  </a:moveTo>
                  <a:cubicBezTo>
                    <a:pt x="2925" y="1"/>
                    <a:pt x="2445" y="19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56" y="1041"/>
                    <a:pt x="134" y="1461"/>
                  </a:cubicBezTo>
                  <a:cubicBezTo>
                    <a:pt x="347" y="1346"/>
                    <a:pt x="906" y="1115"/>
                    <a:pt x="1789" y="981"/>
                  </a:cubicBezTo>
                  <a:cubicBezTo>
                    <a:pt x="2316" y="893"/>
                    <a:pt x="2713" y="871"/>
                    <a:pt x="2990" y="871"/>
                  </a:cubicBezTo>
                  <a:cubicBezTo>
                    <a:pt x="3138" y="871"/>
                    <a:pt x="3251" y="877"/>
                    <a:pt x="3332" y="884"/>
                  </a:cubicBezTo>
                  <a:cubicBezTo>
                    <a:pt x="3253" y="403"/>
                    <a:pt x="3198" y="1"/>
                    <a:pt x="3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457334" y="2610365"/>
              <a:ext cx="471307" cy="221301"/>
            </a:xfrm>
            <a:custGeom>
              <a:avLst/>
              <a:gdLst/>
              <a:ahLst/>
              <a:cxnLst/>
              <a:rect l="l" t="t" r="r" b="b"/>
              <a:pathLst>
                <a:path w="3448" h="1619" extrusionOk="0">
                  <a:moveTo>
                    <a:pt x="3216" y="116"/>
                  </a:moveTo>
                  <a:cubicBezTo>
                    <a:pt x="3216" y="158"/>
                    <a:pt x="3276" y="481"/>
                    <a:pt x="3332" y="888"/>
                  </a:cubicBezTo>
                  <a:cubicBezTo>
                    <a:pt x="3255" y="883"/>
                    <a:pt x="3163" y="879"/>
                    <a:pt x="3052" y="879"/>
                  </a:cubicBezTo>
                  <a:cubicBezTo>
                    <a:pt x="2776" y="879"/>
                    <a:pt x="2387" y="903"/>
                    <a:pt x="1849" y="985"/>
                  </a:cubicBezTo>
                  <a:cubicBezTo>
                    <a:pt x="985" y="1119"/>
                    <a:pt x="486" y="1332"/>
                    <a:pt x="231" y="1466"/>
                  </a:cubicBezTo>
                  <a:cubicBezTo>
                    <a:pt x="176" y="1082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23" y="135"/>
                    <a:pt x="2985" y="116"/>
                    <a:pt x="3161" y="116"/>
                  </a:cubicBezTo>
                  <a:close/>
                  <a:moveTo>
                    <a:pt x="3161" y="1"/>
                  </a:moveTo>
                  <a:cubicBezTo>
                    <a:pt x="2985" y="1"/>
                    <a:pt x="2505" y="19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60" y="1101"/>
                    <a:pt x="139" y="1544"/>
                  </a:cubicBezTo>
                  <a:lnTo>
                    <a:pt x="158" y="1618"/>
                  </a:lnTo>
                  <a:lnTo>
                    <a:pt x="213" y="1581"/>
                  </a:lnTo>
                  <a:cubicBezTo>
                    <a:pt x="426" y="1466"/>
                    <a:pt x="966" y="1216"/>
                    <a:pt x="1849" y="1082"/>
                  </a:cubicBezTo>
                  <a:cubicBezTo>
                    <a:pt x="2426" y="1000"/>
                    <a:pt x="2848" y="976"/>
                    <a:pt x="3126" y="976"/>
                  </a:cubicBezTo>
                  <a:cubicBezTo>
                    <a:pt x="3238" y="976"/>
                    <a:pt x="3326" y="980"/>
                    <a:pt x="3392" y="985"/>
                  </a:cubicBezTo>
                  <a:lnTo>
                    <a:pt x="3447" y="1004"/>
                  </a:lnTo>
                  <a:lnTo>
                    <a:pt x="3429" y="925"/>
                  </a:lnTo>
                  <a:cubicBezTo>
                    <a:pt x="3373" y="463"/>
                    <a:pt x="3313" y="61"/>
                    <a:pt x="3313" y="61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113148" y="3097394"/>
              <a:ext cx="1052376" cy="289919"/>
            </a:xfrm>
            <a:custGeom>
              <a:avLst/>
              <a:gdLst/>
              <a:ahLst/>
              <a:cxnLst/>
              <a:rect l="l" t="t" r="r" b="b"/>
              <a:pathLst>
                <a:path w="7699" h="2121" extrusionOk="0">
                  <a:moveTo>
                    <a:pt x="7370" y="0"/>
                  </a:moveTo>
                  <a:cubicBezTo>
                    <a:pt x="7278" y="97"/>
                    <a:pt x="6543" y="656"/>
                    <a:pt x="5138" y="961"/>
                  </a:cubicBezTo>
                  <a:cubicBezTo>
                    <a:pt x="4475" y="1101"/>
                    <a:pt x="3618" y="1151"/>
                    <a:pt x="2864" y="1151"/>
                  </a:cubicBezTo>
                  <a:cubicBezTo>
                    <a:pt x="2043" y="1151"/>
                    <a:pt x="1346" y="1091"/>
                    <a:pt x="1155" y="1022"/>
                  </a:cubicBezTo>
                  <a:cubicBezTo>
                    <a:pt x="814" y="920"/>
                    <a:pt x="490" y="743"/>
                    <a:pt x="326" y="743"/>
                  </a:cubicBezTo>
                  <a:cubicBezTo>
                    <a:pt x="304" y="743"/>
                    <a:pt x="284" y="746"/>
                    <a:pt x="268" y="754"/>
                  </a:cubicBezTo>
                  <a:cubicBezTo>
                    <a:pt x="153" y="827"/>
                    <a:pt x="0" y="1465"/>
                    <a:pt x="37" y="1618"/>
                  </a:cubicBezTo>
                  <a:cubicBezTo>
                    <a:pt x="64" y="1728"/>
                    <a:pt x="1601" y="2120"/>
                    <a:pt x="3287" y="2120"/>
                  </a:cubicBezTo>
                  <a:cubicBezTo>
                    <a:pt x="3934" y="2120"/>
                    <a:pt x="4603" y="2062"/>
                    <a:pt x="5217" y="1909"/>
                  </a:cubicBezTo>
                  <a:cubicBezTo>
                    <a:pt x="7412" y="1368"/>
                    <a:pt x="7661" y="906"/>
                    <a:pt x="7680" y="772"/>
                  </a:cubicBezTo>
                  <a:cubicBezTo>
                    <a:pt x="7698" y="615"/>
                    <a:pt x="7680" y="559"/>
                    <a:pt x="7624" y="310"/>
                  </a:cubicBezTo>
                  <a:cubicBezTo>
                    <a:pt x="7564" y="79"/>
                    <a:pt x="7370" y="0"/>
                    <a:pt x="7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107407" y="3086595"/>
              <a:ext cx="1063722" cy="308099"/>
            </a:xfrm>
            <a:custGeom>
              <a:avLst/>
              <a:gdLst/>
              <a:ahLst/>
              <a:cxnLst/>
              <a:rect l="l" t="t" r="r" b="b"/>
              <a:pathLst>
                <a:path w="7782" h="2254" extrusionOk="0">
                  <a:moveTo>
                    <a:pt x="7412" y="139"/>
                  </a:moveTo>
                  <a:cubicBezTo>
                    <a:pt x="7435" y="158"/>
                    <a:pt x="7569" y="213"/>
                    <a:pt x="7606" y="407"/>
                  </a:cubicBezTo>
                  <a:cubicBezTo>
                    <a:pt x="7685" y="657"/>
                    <a:pt x="7685" y="694"/>
                    <a:pt x="7666" y="833"/>
                  </a:cubicBezTo>
                  <a:cubicBezTo>
                    <a:pt x="7666" y="888"/>
                    <a:pt x="7625" y="1022"/>
                    <a:pt x="7278" y="1216"/>
                  </a:cubicBezTo>
                  <a:cubicBezTo>
                    <a:pt x="6950" y="1429"/>
                    <a:pt x="6335" y="1678"/>
                    <a:pt x="5240" y="1946"/>
                  </a:cubicBezTo>
                  <a:cubicBezTo>
                    <a:pt x="4637" y="2096"/>
                    <a:pt x="3981" y="2151"/>
                    <a:pt x="3344" y="2151"/>
                  </a:cubicBezTo>
                  <a:cubicBezTo>
                    <a:pt x="2820" y="2151"/>
                    <a:pt x="2309" y="2114"/>
                    <a:pt x="1849" y="2062"/>
                  </a:cubicBezTo>
                  <a:cubicBezTo>
                    <a:pt x="1350" y="2006"/>
                    <a:pt x="906" y="1909"/>
                    <a:pt x="597" y="1831"/>
                  </a:cubicBezTo>
                  <a:cubicBezTo>
                    <a:pt x="444" y="1794"/>
                    <a:pt x="310" y="1757"/>
                    <a:pt x="232" y="1734"/>
                  </a:cubicBezTo>
                  <a:cubicBezTo>
                    <a:pt x="195" y="1715"/>
                    <a:pt x="158" y="1697"/>
                    <a:pt x="135" y="1697"/>
                  </a:cubicBezTo>
                  <a:cubicBezTo>
                    <a:pt x="135" y="1678"/>
                    <a:pt x="135" y="1678"/>
                    <a:pt x="116" y="1678"/>
                  </a:cubicBezTo>
                  <a:cubicBezTo>
                    <a:pt x="116" y="1660"/>
                    <a:pt x="116" y="1600"/>
                    <a:pt x="135" y="1526"/>
                  </a:cubicBezTo>
                  <a:cubicBezTo>
                    <a:pt x="135" y="1429"/>
                    <a:pt x="158" y="1350"/>
                    <a:pt x="195" y="1253"/>
                  </a:cubicBezTo>
                  <a:cubicBezTo>
                    <a:pt x="213" y="1156"/>
                    <a:pt x="232" y="1064"/>
                    <a:pt x="273" y="1003"/>
                  </a:cubicBezTo>
                  <a:cubicBezTo>
                    <a:pt x="310" y="925"/>
                    <a:pt x="347" y="888"/>
                    <a:pt x="347" y="888"/>
                  </a:cubicBezTo>
                  <a:cubicBezTo>
                    <a:pt x="347" y="879"/>
                    <a:pt x="358" y="874"/>
                    <a:pt x="375" y="874"/>
                  </a:cubicBezTo>
                  <a:cubicBezTo>
                    <a:pt x="392" y="874"/>
                    <a:pt x="416" y="879"/>
                    <a:pt x="444" y="888"/>
                  </a:cubicBezTo>
                  <a:cubicBezTo>
                    <a:pt x="481" y="888"/>
                    <a:pt x="560" y="906"/>
                    <a:pt x="638" y="948"/>
                  </a:cubicBezTo>
                  <a:cubicBezTo>
                    <a:pt x="791" y="1003"/>
                    <a:pt x="985" y="1082"/>
                    <a:pt x="1174" y="1156"/>
                  </a:cubicBezTo>
                  <a:cubicBezTo>
                    <a:pt x="1271" y="1198"/>
                    <a:pt x="1484" y="1216"/>
                    <a:pt x="1775" y="1235"/>
                  </a:cubicBezTo>
                  <a:cubicBezTo>
                    <a:pt x="2061" y="1253"/>
                    <a:pt x="2426" y="1271"/>
                    <a:pt x="2815" y="1271"/>
                  </a:cubicBezTo>
                  <a:cubicBezTo>
                    <a:pt x="2920" y="1275"/>
                    <a:pt x="3029" y="1276"/>
                    <a:pt x="3140" y="1276"/>
                  </a:cubicBezTo>
                  <a:cubicBezTo>
                    <a:pt x="3832" y="1276"/>
                    <a:pt x="4601" y="1213"/>
                    <a:pt x="5199" y="1082"/>
                  </a:cubicBezTo>
                  <a:cubicBezTo>
                    <a:pt x="5892" y="948"/>
                    <a:pt x="6432" y="717"/>
                    <a:pt x="6816" y="523"/>
                  </a:cubicBezTo>
                  <a:cubicBezTo>
                    <a:pt x="6992" y="426"/>
                    <a:pt x="7144" y="347"/>
                    <a:pt x="7260" y="273"/>
                  </a:cubicBezTo>
                  <a:cubicBezTo>
                    <a:pt x="7338" y="213"/>
                    <a:pt x="7375" y="176"/>
                    <a:pt x="7412" y="139"/>
                  </a:cubicBezTo>
                  <a:close/>
                  <a:moveTo>
                    <a:pt x="7394" y="1"/>
                  </a:moveTo>
                  <a:lnTo>
                    <a:pt x="7375" y="42"/>
                  </a:lnTo>
                  <a:cubicBezTo>
                    <a:pt x="7357" y="61"/>
                    <a:pt x="7297" y="116"/>
                    <a:pt x="7204" y="176"/>
                  </a:cubicBezTo>
                  <a:cubicBezTo>
                    <a:pt x="7089" y="255"/>
                    <a:pt x="6950" y="347"/>
                    <a:pt x="6761" y="426"/>
                  </a:cubicBezTo>
                  <a:cubicBezTo>
                    <a:pt x="6396" y="620"/>
                    <a:pt x="5873" y="833"/>
                    <a:pt x="5180" y="985"/>
                  </a:cubicBezTo>
                  <a:cubicBezTo>
                    <a:pt x="4487" y="1137"/>
                    <a:pt x="3582" y="1179"/>
                    <a:pt x="2815" y="1179"/>
                  </a:cubicBezTo>
                  <a:cubicBezTo>
                    <a:pt x="2426" y="1179"/>
                    <a:pt x="2061" y="1156"/>
                    <a:pt x="1775" y="1137"/>
                  </a:cubicBezTo>
                  <a:cubicBezTo>
                    <a:pt x="1502" y="1119"/>
                    <a:pt x="1290" y="1082"/>
                    <a:pt x="1197" y="1064"/>
                  </a:cubicBezTo>
                  <a:cubicBezTo>
                    <a:pt x="1022" y="985"/>
                    <a:pt x="828" y="906"/>
                    <a:pt x="675" y="851"/>
                  </a:cubicBezTo>
                  <a:cubicBezTo>
                    <a:pt x="597" y="809"/>
                    <a:pt x="523" y="791"/>
                    <a:pt x="463" y="772"/>
                  </a:cubicBezTo>
                  <a:cubicBezTo>
                    <a:pt x="435" y="772"/>
                    <a:pt x="406" y="768"/>
                    <a:pt x="377" y="768"/>
                  </a:cubicBezTo>
                  <a:cubicBezTo>
                    <a:pt x="348" y="768"/>
                    <a:pt x="319" y="772"/>
                    <a:pt x="292" y="791"/>
                  </a:cubicBezTo>
                  <a:cubicBezTo>
                    <a:pt x="232" y="809"/>
                    <a:pt x="213" y="888"/>
                    <a:pt x="176" y="948"/>
                  </a:cubicBezTo>
                  <a:cubicBezTo>
                    <a:pt x="135" y="1022"/>
                    <a:pt x="116" y="1119"/>
                    <a:pt x="79" y="1216"/>
                  </a:cubicBezTo>
                  <a:cubicBezTo>
                    <a:pt x="61" y="1313"/>
                    <a:pt x="42" y="1410"/>
                    <a:pt x="19" y="1502"/>
                  </a:cubicBezTo>
                  <a:cubicBezTo>
                    <a:pt x="19" y="1581"/>
                    <a:pt x="1" y="1660"/>
                    <a:pt x="19" y="1715"/>
                  </a:cubicBezTo>
                  <a:cubicBezTo>
                    <a:pt x="19" y="1734"/>
                    <a:pt x="42" y="1757"/>
                    <a:pt x="61" y="1757"/>
                  </a:cubicBezTo>
                  <a:cubicBezTo>
                    <a:pt x="61" y="1775"/>
                    <a:pt x="79" y="1775"/>
                    <a:pt x="79" y="1775"/>
                  </a:cubicBezTo>
                  <a:cubicBezTo>
                    <a:pt x="116" y="1794"/>
                    <a:pt x="158" y="1812"/>
                    <a:pt x="195" y="1831"/>
                  </a:cubicBezTo>
                  <a:cubicBezTo>
                    <a:pt x="292" y="1872"/>
                    <a:pt x="426" y="1891"/>
                    <a:pt x="578" y="1946"/>
                  </a:cubicBezTo>
                  <a:cubicBezTo>
                    <a:pt x="888" y="2025"/>
                    <a:pt x="1331" y="2103"/>
                    <a:pt x="1849" y="2159"/>
                  </a:cubicBezTo>
                  <a:cubicBezTo>
                    <a:pt x="2288" y="2217"/>
                    <a:pt x="2782" y="2254"/>
                    <a:pt x="3293" y="2254"/>
                  </a:cubicBezTo>
                  <a:cubicBezTo>
                    <a:pt x="3948" y="2254"/>
                    <a:pt x="4630" y="2194"/>
                    <a:pt x="5259" y="2043"/>
                  </a:cubicBezTo>
                  <a:cubicBezTo>
                    <a:pt x="6372" y="1775"/>
                    <a:pt x="6992" y="1526"/>
                    <a:pt x="7338" y="1313"/>
                  </a:cubicBezTo>
                  <a:cubicBezTo>
                    <a:pt x="7685" y="1101"/>
                    <a:pt x="7759" y="948"/>
                    <a:pt x="7782" y="851"/>
                  </a:cubicBezTo>
                  <a:cubicBezTo>
                    <a:pt x="7782" y="694"/>
                    <a:pt x="7782" y="620"/>
                    <a:pt x="7722" y="389"/>
                  </a:cubicBezTo>
                  <a:cubicBezTo>
                    <a:pt x="7643" y="116"/>
                    <a:pt x="7435" y="24"/>
                    <a:pt x="7435" y="24"/>
                  </a:cubicBezTo>
                  <a:lnTo>
                    <a:pt x="739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770629" y="3239416"/>
              <a:ext cx="103064" cy="103201"/>
            </a:xfrm>
            <a:custGeom>
              <a:avLst/>
              <a:gdLst/>
              <a:ahLst/>
              <a:cxnLst/>
              <a:rect l="l" t="t" r="r" b="b"/>
              <a:pathLst>
                <a:path w="754" h="755" extrusionOk="0">
                  <a:moveTo>
                    <a:pt x="388" y="1"/>
                  </a:moveTo>
                  <a:cubicBezTo>
                    <a:pt x="176" y="1"/>
                    <a:pt x="0" y="177"/>
                    <a:pt x="0" y="366"/>
                  </a:cubicBezTo>
                  <a:cubicBezTo>
                    <a:pt x="0" y="579"/>
                    <a:pt x="176" y="754"/>
                    <a:pt x="388" y="754"/>
                  </a:cubicBezTo>
                  <a:cubicBezTo>
                    <a:pt x="578" y="754"/>
                    <a:pt x="753" y="579"/>
                    <a:pt x="753" y="366"/>
                  </a:cubicBezTo>
                  <a:cubicBezTo>
                    <a:pt x="753" y="177"/>
                    <a:pt x="578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765571" y="3231898"/>
              <a:ext cx="115640" cy="115776"/>
            </a:xfrm>
            <a:custGeom>
              <a:avLst/>
              <a:gdLst/>
              <a:ahLst/>
              <a:cxnLst/>
              <a:rect l="l" t="t" r="r" b="b"/>
              <a:pathLst>
                <a:path w="846" h="847" extrusionOk="0">
                  <a:moveTo>
                    <a:pt x="425" y="116"/>
                  </a:moveTo>
                  <a:cubicBezTo>
                    <a:pt x="596" y="116"/>
                    <a:pt x="730" y="250"/>
                    <a:pt x="730" y="421"/>
                  </a:cubicBezTo>
                  <a:cubicBezTo>
                    <a:pt x="730" y="597"/>
                    <a:pt x="596" y="749"/>
                    <a:pt x="425" y="749"/>
                  </a:cubicBezTo>
                  <a:cubicBezTo>
                    <a:pt x="231" y="749"/>
                    <a:pt x="97" y="597"/>
                    <a:pt x="97" y="421"/>
                  </a:cubicBezTo>
                  <a:cubicBezTo>
                    <a:pt x="97" y="250"/>
                    <a:pt x="231" y="116"/>
                    <a:pt x="425" y="116"/>
                  </a:cubicBezTo>
                  <a:close/>
                  <a:moveTo>
                    <a:pt x="425" y="1"/>
                  </a:moveTo>
                  <a:cubicBezTo>
                    <a:pt x="171" y="1"/>
                    <a:pt x="0" y="190"/>
                    <a:pt x="0" y="421"/>
                  </a:cubicBezTo>
                  <a:cubicBezTo>
                    <a:pt x="0" y="652"/>
                    <a:pt x="171" y="846"/>
                    <a:pt x="425" y="846"/>
                  </a:cubicBezTo>
                  <a:cubicBezTo>
                    <a:pt x="656" y="846"/>
                    <a:pt x="846" y="652"/>
                    <a:pt x="846" y="421"/>
                  </a:cubicBezTo>
                  <a:cubicBezTo>
                    <a:pt x="846" y="190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271025" y="3610668"/>
              <a:ext cx="547033" cy="271330"/>
            </a:xfrm>
            <a:custGeom>
              <a:avLst/>
              <a:gdLst/>
              <a:ahLst/>
              <a:cxnLst/>
              <a:rect l="l" t="t" r="r" b="b"/>
              <a:pathLst>
                <a:path w="4002" h="1985" extrusionOk="0">
                  <a:moveTo>
                    <a:pt x="552" y="0"/>
                  </a:moveTo>
                  <a:cubicBezTo>
                    <a:pt x="201" y="0"/>
                    <a:pt x="0" y="76"/>
                    <a:pt x="0" y="76"/>
                  </a:cubicBezTo>
                  <a:cubicBezTo>
                    <a:pt x="0" y="76"/>
                    <a:pt x="1423" y="233"/>
                    <a:pt x="2117" y="695"/>
                  </a:cubicBezTo>
                  <a:cubicBezTo>
                    <a:pt x="2791" y="1134"/>
                    <a:pt x="4002" y="1984"/>
                    <a:pt x="4002" y="1984"/>
                  </a:cubicBezTo>
                  <a:cubicBezTo>
                    <a:pt x="4002" y="1984"/>
                    <a:pt x="3212" y="1018"/>
                    <a:pt x="2020" y="385"/>
                  </a:cubicBezTo>
                  <a:cubicBezTo>
                    <a:pt x="1412" y="77"/>
                    <a:pt x="906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267882" y="3604115"/>
              <a:ext cx="555918" cy="284452"/>
            </a:xfrm>
            <a:custGeom>
              <a:avLst/>
              <a:gdLst/>
              <a:ahLst/>
              <a:cxnLst/>
              <a:rect l="l" t="t" r="r" b="b"/>
              <a:pathLst>
                <a:path w="4067" h="2081" extrusionOk="0">
                  <a:moveTo>
                    <a:pt x="578" y="116"/>
                  </a:moveTo>
                  <a:cubicBezTo>
                    <a:pt x="924" y="116"/>
                    <a:pt x="1428" y="176"/>
                    <a:pt x="2006" y="500"/>
                  </a:cubicBezTo>
                  <a:cubicBezTo>
                    <a:pt x="2814" y="906"/>
                    <a:pt x="3313" y="1369"/>
                    <a:pt x="3641" y="1697"/>
                  </a:cubicBezTo>
                  <a:cubicBezTo>
                    <a:pt x="3276" y="1466"/>
                    <a:pt x="2680" y="1059"/>
                    <a:pt x="2158" y="694"/>
                  </a:cubicBezTo>
                  <a:cubicBezTo>
                    <a:pt x="1812" y="463"/>
                    <a:pt x="1271" y="310"/>
                    <a:pt x="832" y="232"/>
                  </a:cubicBezTo>
                  <a:cubicBezTo>
                    <a:pt x="559" y="176"/>
                    <a:pt x="504" y="176"/>
                    <a:pt x="347" y="153"/>
                  </a:cubicBezTo>
                  <a:cubicBezTo>
                    <a:pt x="444" y="135"/>
                    <a:pt x="425" y="116"/>
                    <a:pt x="578" y="116"/>
                  </a:cubicBezTo>
                  <a:close/>
                  <a:moveTo>
                    <a:pt x="578" y="1"/>
                  </a:moveTo>
                  <a:cubicBezTo>
                    <a:pt x="231" y="19"/>
                    <a:pt x="42" y="79"/>
                    <a:pt x="23" y="98"/>
                  </a:cubicBezTo>
                  <a:lnTo>
                    <a:pt x="0" y="98"/>
                  </a:lnTo>
                  <a:lnTo>
                    <a:pt x="23" y="195"/>
                  </a:lnTo>
                  <a:cubicBezTo>
                    <a:pt x="23" y="195"/>
                    <a:pt x="370" y="232"/>
                    <a:pt x="809" y="329"/>
                  </a:cubicBezTo>
                  <a:cubicBezTo>
                    <a:pt x="1252" y="426"/>
                    <a:pt x="1775" y="578"/>
                    <a:pt x="2103" y="791"/>
                  </a:cubicBezTo>
                  <a:cubicBezTo>
                    <a:pt x="2773" y="1235"/>
                    <a:pt x="4006" y="2080"/>
                    <a:pt x="4006" y="2080"/>
                  </a:cubicBezTo>
                  <a:lnTo>
                    <a:pt x="4066" y="2002"/>
                  </a:lnTo>
                  <a:cubicBezTo>
                    <a:pt x="4066" y="2002"/>
                    <a:pt x="3276" y="1040"/>
                    <a:pt x="2061" y="407"/>
                  </a:cubicBezTo>
                  <a:cubicBezTo>
                    <a:pt x="1446" y="79"/>
                    <a:pt x="947" y="1"/>
                    <a:pt x="5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881075" y="3641560"/>
              <a:ext cx="363322" cy="206265"/>
            </a:xfrm>
            <a:custGeom>
              <a:avLst/>
              <a:gdLst/>
              <a:ahLst/>
              <a:cxnLst/>
              <a:rect l="l" t="t" r="r" b="b"/>
              <a:pathLst>
                <a:path w="2658" h="1509" extrusionOk="0">
                  <a:moveTo>
                    <a:pt x="2547" y="0"/>
                  </a:moveTo>
                  <a:cubicBezTo>
                    <a:pt x="2315" y="0"/>
                    <a:pt x="1734" y="68"/>
                    <a:pt x="985" y="640"/>
                  </a:cubicBezTo>
                  <a:cubicBezTo>
                    <a:pt x="1" y="1393"/>
                    <a:pt x="61" y="1509"/>
                    <a:pt x="61" y="1509"/>
                  </a:cubicBezTo>
                  <a:cubicBezTo>
                    <a:pt x="61" y="1509"/>
                    <a:pt x="426" y="1236"/>
                    <a:pt x="1216" y="700"/>
                  </a:cubicBezTo>
                  <a:cubicBezTo>
                    <a:pt x="1983" y="159"/>
                    <a:pt x="2658" y="7"/>
                    <a:pt x="2658" y="7"/>
                  </a:cubicBezTo>
                  <a:cubicBezTo>
                    <a:pt x="2658" y="7"/>
                    <a:pt x="2619" y="0"/>
                    <a:pt x="2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883672" y="3635281"/>
              <a:ext cx="360725" cy="221711"/>
            </a:xfrm>
            <a:custGeom>
              <a:avLst/>
              <a:gdLst/>
              <a:ahLst/>
              <a:cxnLst/>
              <a:rect l="l" t="t" r="r" b="b"/>
              <a:pathLst>
                <a:path w="2639" h="1622" extrusionOk="0">
                  <a:moveTo>
                    <a:pt x="2218" y="138"/>
                  </a:moveTo>
                  <a:cubicBezTo>
                    <a:pt x="1946" y="235"/>
                    <a:pt x="1581" y="410"/>
                    <a:pt x="1155" y="715"/>
                  </a:cubicBezTo>
                  <a:cubicBezTo>
                    <a:pt x="656" y="1062"/>
                    <a:pt x="601" y="1104"/>
                    <a:pt x="425" y="1238"/>
                  </a:cubicBezTo>
                  <a:cubicBezTo>
                    <a:pt x="559" y="1104"/>
                    <a:pt x="656" y="988"/>
                    <a:pt x="1003" y="734"/>
                  </a:cubicBezTo>
                  <a:cubicBezTo>
                    <a:pt x="1484" y="369"/>
                    <a:pt x="1890" y="198"/>
                    <a:pt x="2177" y="138"/>
                  </a:cubicBezTo>
                  <a:close/>
                  <a:moveTo>
                    <a:pt x="2533" y="1"/>
                  </a:moveTo>
                  <a:cubicBezTo>
                    <a:pt x="2458" y="1"/>
                    <a:pt x="2333" y="8"/>
                    <a:pt x="2158" y="41"/>
                  </a:cubicBezTo>
                  <a:cubicBezTo>
                    <a:pt x="1849" y="101"/>
                    <a:pt x="1428" y="272"/>
                    <a:pt x="924" y="660"/>
                  </a:cubicBezTo>
                  <a:cubicBezTo>
                    <a:pt x="444" y="1025"/>
                    <a:pt x="213" y="1238"/>
                    <a:pt x="97" y="1372"/>
                  </a:cubicBezTo>
                  <a:cubicBezTo>
                    <a:pt x="42" y="1427"/>
                    <a:pt x="23" y="1469"/>
                    <a:pt x="0" y="1506"/>
                  </a:cubicBezTo>
                  <a:lnTo>
                    <a:pt x="0" y="1542"/>
                  </a:lnTo>
                  <a:lnTo>
                    <a:pt x="0" y="1566"/>
                  </a:lnTo>
                  <a:lnTo>
                    <a:pt x="0" y="1584"/>
                  </a:lnTo>
                  <a:lnTo>
                    <a:pt x="42" y="1621"/>
                  </a:lnTo>
                  <a:lnTo>
                    <a:pt x="79" y="1603"/>
                  </a:lnTo>
                  <a:cubicBezTo>
                    <a:pt x="79" y="1603"/>
                    <a:pt x="444" y="1353"/>
                    <a:pt x="1216" y="794"/>
                  </a:cubicBezTo>
                  <a:cubicBezTo>
                    <a:pt x="1987" y="253"/>
                    <a:pt x="2639" y="101"/>
                    <a:pt x="2639" y="101"/>
                  </a:cubicBezTo>
                  <a:lnTo>
                    <a:pt x="2639" y="4"/>
                  </a:lnTo>
                  <a:lnTo>
                    <a:pt x="2620" y="4"/>
                  </a:lnTo>
                  <a:cubicBezTo>
                    <a:pt x="2613" y="4"/>
                    <a:pt x="2584" y="1"/>
                    <a:pt x="2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155276" y="547702"/>
              <a:ext cx="1065635" cy="936737"/>
            </a:xfrm>
            <a:custGeom>
              <a:avLst/>
              <a:gdLst/>
              <a:ahLst/>
              <a:cxnLst/>
              <a:rect l="l" t="t" r="r" b="b"/>
              <a:pathLst>
                <a:path w="7796" h="6853" extrusionOk="0">
                  <a:moveTo>
                    <a:pt x="3983" y="0"/>
                  </a:moveTo>
                  <a:cubicBezTo>
                    <a:pt x="1867" y="0"/>
                    <a:pt x="153" y="1386"/>
                    <a:pt x="153" y="3119"/>
                  </a:cubicBezTo>
                  <a:cubicBezTo>
                    <a:pt x="171" y="3849"/>
                    <a:pt x="462" y="4542"/>
                    <a:pt x="1040" y="5101"/>
                  </a:cubicBezTo>
                  <a:lnTo>
                    <a:pt x="0" y="6852"/>
                  </a:lnTo>
                  <a:cubicBezTo>
                    <a:pt x="0" y="6852"/>
                    <a:pt x="2135" y="6640"/>
                    <a:pt x="2865" y="6122"/>
                  </a:cubicBezTo>
                  <a:cubicBezTo>
                    <a:pt x="3235" y="6215"/>
                    <a:pt x="3600" y="6256"/>
                    <a:pt x="3983" y="6256"/>
                  </a:cubicBezTo>
                  <a:cubicBezTo>
                    <a:pt x="6099" y="6256"/>
                    <a:pt x="7795" y="4852"/>
                    <a:pt x="7795" y="3119"/>
                  </a:cubicBezTo>
                  <a:cubicBezTo>
                    <a:pt x="7795" y="1386"/>
                    <a:pt x="6099" y="0"/>
                    <a:pt x="3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142017" y="539501"/>
              <a:ext cx="1087096" cy="952456"/>
            </a:xfrm>
            <a:custGeom>
              <a:avLst/>
              <a:gdLst/>
              <a:ahLst/>
              <a:cxnLst/>
              <a:rect l="l" t="t" r="r" b="b"/>
              <a:pathLst>
                <a:path w="7953" h="6968" extrusionOk="0">
                  <a:moveTo>
                    <a:pt x="4080" y="97"/>
                  </a:moveTo>
                  <a:cubicBezTo>
                    <a:pt x="6159" y="97"/>
                    <a:pt x="7855" y="1483"/>
                    <a:pt x="7855" y="3179"/>
                  </a:cubicBezTo>
                  <a:cubicBezTo>
                    <a:pt x="7855" y="4870"/>
                    <a:pt x="6159" y="6256"/>
                    <a:pt x="4080" y="6256"/>
                  </a:cubicBezTo>
                  <a:cubicBezTo>
                    <a:pt x="3715" y="6256"/>
                    <a:pt x="3332" y="6219"/>
                    <a:pt x="2985" y="6122"/>
                  </a:cubicBezTo>
                  <a:lnTo>
                    <a:pt x="2943" y="6122"/>
                  </a:lnTo>
                  <a:lnTo>
                    <a:pt x="2925" y="6141"/>
                  </a:lnTo>
                  <a:cubicBezTo>
                    <a:pt x="2578" y="6372"/>
                    <a:pt x="1867" y="6566"/>
                    <a:pt x="1252" y="6681"/>
                  </a:cubicBezTo>
                  <a:cubicBezTo>
                    <a:pt x="693" y="6797"/>
                    <a:pt x="287" y="6834"/>
                    <a:pt x="213" y="6834"/>
                  </a:cubicBezTo>
                  <a:lnTo>
                    <a:pt x="1192" y="5161"/>
                  </a:lnTo>
                  <a:lnTo>
                    <a:pt x="1174" y="5143"/>
                  </a:lnTo>
                  <a:cubicBezTo>
                    <a:pt x="615" y="4584"/>
                    <a:pt x="305" y="3891"/>
                    <a:pt x="305" y="3179"/>
                  </a:cubicBezTo>
                  <a:cubicBezTo>
                    <a:pt x="305" y="1483"/>
                    <a:pt x="2001" y="97"/>
                    <a:pt x="4080" y="97"/>
                  </a:cubicBezTo>
                  <a:close/>
                  <a:moveTo>
                    <a:pt x="4080" y="0"/>
                  </a:moveTo>
                  <a:cubicBezTo>
                    <a:pt x="1945" y="0"/>
                    <a:pt x="213" y="1423"/>
                    <a:pt x="213" y="3179"/>
                  </a:cubicBezTo>
                  <a:cubicBezTo>
                    <a:pt x="213" y="3909"/>
                    <a:pt x="518" y="4602"/>
                    <a:pt x="1058" y="5180"/>
                  </a:cubicBezTo>
                  <a:lnTo>
                    <a:pt x="0" y="6968"/>
                  </a:lnTo>
                  <a:lnTo>
                    <a:pt x="116" y="6949"/>
                  </a:lnTo>
                  <a:cubicBezTo>
                    <a:pt x="116" y="6949"/>
                    <a:pt x="652" y="6912"/>
                    <a:pt x="1271" y="6797"/>
                  </a:cubicBezTo>
                  <a:cubicBezTo>
                    <a:pt x="1885" y="6663"/>
                    <a:pt x="2578" y="6487"/>
                    <a:pt x="2962" y="6238"/>
                  </a:cubicBezTo>
                  <a:cubicBezTo>
                    <a:pt x="3332" y="6316"/>
                    <a:pt x="3697" y="6372"/>
                    <a:pt x="4080" y="6372"/>
                  </a:cubicBezTo>
                  <a:cubicBezTo>
                    <a:pt x="6219" y="6372"/>
                    <a:pt x="7952" y="4949"/>
                    <a:pt x="7952" y="3179"/>
                  </a:cubicBezTo>
                  <a:cubicBezTo>
                    <a:pt x="7952" y="1423"/>
                    <a:pt x="6219" y="0"/>
                    <a:pt x="408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384068" y="3097394"/>
              <a:ext cx="25971" cy="50029"/>
            </a:xfrm>
            <a:custGeom>
              <a:avLst/>
              <a:gdLst/>
              <a:ahLst/>
              <a:cxnLst/>
              <a:rect l="l" t="t" r="r" b="b"/>
              <a:pathLst>
                <a:path w="190" h="366" extrusionOk="0">
                  <a:moveTo>
                    <a:pt x="153" y="0"/>
                  </a:moveTo>
                  <a:cubicBezTo>
                    <a:pt x="116" y="0"/>
                    <a:pt x="97" y="19"/>
                    <a:pt x="97" y="37"/>
                  </a:cubicBezTo>
                  <a:lnTo>
                    <a:pt x="97" y="60"/>
                  </a:lnTo>
                  <a:cubicBezTo>
                    <a:pt x="97" y="97"/>
                    <a:pt x="74" y="153"/>
                    <a:pt x="37" y="213"/>
                  </a:cubicBezTo>
                  <a:cubicBezTo>
                    <a:pt x="37" y="250"/>
                    <a:pt x="19" y="268"/>
                    <a:pt x="19" y="291"/>
                  </a:cubicBezTo>
                  <a:cubicBezTo>
                    <a:pt x="0" y="328"/>
                    <a:pt x="19" y="347"/>
                    <a:pt x="37" y="365"/>
                  </a:cubicBezTo>
                  <a:cubicBezTo>
                    <a:pt x="74" y="365"/>
                    <a:pt x="97" y="347"/>
                    <a:pt x="116" y="328"/>
                  </a:cubicBezTo>
                  <a:cubicBezTo>
                    <a:pt x="116" y="310"/>
                    <a:pt x="134" y="291"/>
                    <a:pt x="134" y="250"/>
                  </a:cubicBezTo>
                  <a:cubicBezTo>
                    <a:pt x="171" y="194"/>
                    <a:pt x="190" y="134"/>
                    <a:pt x="190" y="60"/>
                  </a:cubicBezTo>
                  <a:cubicBezTo>
                    <a:pt x="190" y="19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5883782" y="2218199"/>
              <a:ext cx="418955" cy="1058664"/>
            </a:xfrm>
            <a:custGeom>
              <a:avLst/>
              <a:gdLst/>
              <a:ahLst/>
              <a:cxnLst/>
              <a:rect l="l" t="t" r="r" b="b"/>
              <a:pathLst>
                <a:path w="3065" h="7745" extrusionOk="0">
                  <a:moveTo>
                    <a:pt x="1734" y="1"/>
                  </a:moveTo>
                  <a:cubicBezTo>
                    <a:pt x="1041" y="195"/>
                    <a:pt x="754" y="675"/>
                    <a:pt x="657" y="1197"/>
                  </a:cubicBezTo>
                  <a:cubicBezTo>
                    <a:pt x="542" y="1733"/>
                    <a:pt x="311" y="5083"/>
                    <a:pt x="153" y="5855"/>
                  </a:cubicBezTo>
                  <a:cubicBezTo>
                    <a:pt x="1" y="6608"/>
                    <a:pt x="384" y="7532"/>
                    <a:pt x="773" y="7685"/>
                  </a:cubicBezTo>
                  <a:cubicBezTo>
                    <a:pt x="881" y="7728"/>
                    <a:pt x="1043" y="7745"/>
                    <a:pt x="1227" y="7745"/>
                  </a:cubicBezTo>
                  <a:cubicBezTo>
                    <a:pt x="1694" y="7745"/>
                    <a:pt x="2302" y="7633"/>
                    <a:pt x="2524" y="7551"/>
                  </a:cubicBezTo>
                  <a:cubicBezTo>
                    <a:pt x="2833" y="7417"/>
                    <a:pt x="2852" y="6913"/>
                    <a:pt x="2926" y="6377"/>
                  </a:cubicBezTo>
                  <a:cubicBezTo>
                    <a:pt x="2986" y="5836"/>
                    <a:pt x="2949" y="4201"/>
                    <a:pt x="3004" y="3429"/>
                  </a:cubicBezTo>
                  <a:cubicBezTo>
                    <a:pt x="3064" y="2680"/>
                    <a:pt x="2852" y="1350"/>
                    <a:pt x="2524" y="717"/>
                  </a:cubicBezTo>
                  <a:cubicBezTo>
                    <a:pt x="2196" y="79"/>
                    <a:pt x="1734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5886379" y="2213142"/>
              <a:ext cx="423876" cy="1072060"/>
            </a:xfrm>
            <a:custGeom>
              <a:avLst/>
              <a:gdLst/>
              <a:ahLst/>
              <a:cxnLst/>
              <a:rect l="l" t="t" r="r" b="b"/>
              <a:pathLst>
                <a:path w="3101" h="7843" extrusionOk="0">
                  <a:moveTo>
                    <a:pt x="1715" y="98"/>
                  </a:moveTo>
                  <a:cubicBezTo>
                    <a:pt x="1733" y="98"/>
                    <a:pt x="1830" y="116"/>
                    <a:pt x="1964" y="213"/>
                  </a:cubicBezTo>
                  <a:cubicBezTo>
                    <a:pt x="2121" y="310"/>
                    <a:pt x="2311" y="463"/>
                    <a:pt x="2468" y="772"/>
                  </a:cubicBezTo>
                  <a:cubicBezTo>
                    <a:pt x="2773" y="1387"/>
                    <a:pt x="2985" y="2717"/>
                    <a:pt x="2930" y="3466"/>
                  </a:cubicBezTo>
                  <a:cubicBezTo>
                    <a:pt x="2907" y="3850"/>
                    <a:pt x="2907" y="4450"/>
                    <a:pt x="2888" y="5028"/>
                  </a:cubicBezTo>
                  <a:cubicBezTo>
                    <a:pt x="2888" y="5605"/>
                    <a:pt x="2888" y="6141"/>
                    <a:pt x="2851" y="6414"/>
                  </a:cubicBezTo>
                  <a:cubicBezTo>
                    <a:pt x="2814" y="6682"/>
                    <a:pt x="2791" y="6931"/>
                    <a:pt x="2754" y="7144"/>
                  </a:cubicBezTo>
                  <a:cubicBezTo>
                    <a:pt x="2699" y="7338"/>
                    <a:pt x="2620" y="7491"/>
                    <a:pt x="2486" y="7527"/>
                  </a:cubicBezTo>
                  <a:cubicBezTo>
                    <a:pt x="2352" y="7588"/>
                    <a:pt x="2006" y="7661"/>
                    <a:pt x="1659" y="7703"/>
                  </a:cubicBezTo>
                  <a:cubicBezTo>
                    <a:pt x="1503" y="7720"/>
                    <a:pt x="1343" y="7729"/>
                    <a:pt x="1198" y="7729"/>
                  </a:cubicBezTo>
                  <a:cubicBezTo>
                    <a:pt x="1021" y="7729"/>
                    <a:pt x="866" y="7715"/>
                    <a:pt x="772" y="7685"/>
                  </a:cubicBezTo>
                  <a:cubicBezTo>
                    <a:pt x="596" y="7606"/>
                    <a:pt x="407" y="7357"/>
                    <a:pt x="292" y="7010"/>
                  </a:cubicBezTo>
                  <a:cubicBezTo>
                    <a:pt x="176" y="6682"/>
                    <a:pt x="116" y="6257"/>
                    <a:pt x="176" y="5892"/>
                  </a:cubicBezTo>
                  <a:cubicBezTo>
                    <a:pt x="273" y="5508"/>
                    <a:pt x="365" y="4487"/>
                    <a:pt x="444" y="3484"/>
                  </a:cubicBezTo>
                  <a:cubicBezTo>
                    <a:pt x="504" y="2985"/>
                    <a:pt x="541" y="2486"/>
                    <a:pt x="578" y="2080"/>
                  </a:cubicBezTo>
                  <a:cubicBezTo>
                    <a:pt x="620" y="1678"/>
                    <a:pt x="657" y="1368"/>
                    <a:pt x="675" y="1253"/>
                  </a:cubicBezTo>
                  <a:cubicBezTo>
                    <a:pt x="791" y="731"/>
                    <a:pt x="1040" y="292"/>
                    <a:pt x="1715" y="98"/>
                  </a:cubicBezTo>
                  <a:close/>
                  <a:moveTo>
                    <a:pt x="1715" y="1"/>
                  </a:moveTo>
                  <a:cubicBezTo>
                    <a:pt x="985" y="176"/>
                    <a:pt x="675" y="675"/>
                    <a:pt x="578" y="1234"/>
                  </a:cubicBezTo>
                  <a:cubicBezTo>
                    <a:pt x="560" y="1368"/>
                    <a:pt x="523" y="1678"/>
                    <a:pt x="481" y="2080"/>
                  </a:cubicBezTo>
                  <a:cubicBezTo>
                    <a:pt x="444" y="2486"/>
                    <a:pt x="389" y="2967"/>
                    <a:pt x="347" y="3466"/>
                  </a:cubicBezTo>
                  <a:cubicBezTo>
                    <a:pt x="250" y="4469"/>
                    <a:pt x="158" y="5508"/>
                    <a:pt x="79" y="5873"/>
                  </a:cubicBezTo>
                  <a:cubicBezTo>
                    <a:pt x="0" y="6257"/>
                    <a:pt x="61" y="6700"/>
                    <a:pt x="194" y="7047"/>
                  </a:cubicBezTo>
                  <a:cubicBezTo>
                    <a:pt x="328" y="7393"/>
                    <a:pt x="523" y="7685"/>
                    <a:pt x="735" y="7777"/>
                  </a:cubicBezTo>
                  <a:cubicBezTo>
                    <a:pt x="858" y="7824"/>
                    <a:pt x="1039" y="7843"/>
                    <a:pt x="1241" y="7843"/>
                  </a:cubicBezTo>
                  <a:cubicBezTo>
                    <a:pt x="1380" y="7843"/>
                    <a:pt x="1529" y="7834"/>
                    <a:pt x="1678" y="7819"/>
                  </a:cubicBezTo>
                  <a:cubicBezTo>
                    <a:pt x="2024" y="7777"/>
                    <a:pt x="2371" y="7703"/>
                    <a:pt x="2523" y="7625"/>
                  </a:cubicBezTo>
                  <a:cubicBezTo>
                    <a:pt x="2699" y="7569"/>
                    <a:pt x="2791" y="7375"/>
                    <a:pt x="2851" y="7162"/>
                  </a:cubicBezTo>
                  <a:cubicBezTo>
                    <a:pt x="2907" y="6950"/>
                    <a:pt x="2930" y="6682"/>
                    <a:pt x="2948" y="6414"/>
                  </a:cubicBezTo>
                  <a:cubicBezTo>
                    <a:pt x="2985" y="6141"/>
                    <a:pt x="2985" y="5605"/>
                    <a:pt x="3004" y="5028"/>
                  </a:cubicBezTo>
                  <a:cubicBezTo>
                    <a:pt x="3004" y="4450"/>
                    <a:pt x="3004" y="3850"/>
                    <a:pt x="3045" y="3466"/>
                  </a:cubicBezTo>
                  <a:cubicBezTo>
                    <a:pt x="3101" y="2694"/>
                    <a:pt x="2888" y="1387"/>
                    <a:pt x="2560" y="731"/>
                  </a:cubicBezTo>
                  <a:cubicBezTo>
                    <a:pt x="2389" y="407"/>
                    <a:pt x="2177" y="232"/>
                    <a:pt x="2024" y="116"/>
                  </a:cubicBezTo>
                  <a:cubicBezTo>
                    <a:pt x="1849" y="19"/>
                    <a:pt x="1733" y="1"/>
                    <a:pt x="17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5641976" y="2668595"/>
              <a:ext cx="641760" cy="743594"/>
            </a:xfrm>
            <a:custGeom>
              <a:avLst/>
              <a:gdLst/>
              <a:ahLst/>
              <a:cxnLst/>
              <a:rect l="l" t="t" r="r" b="b"/>
              <a:pathLst>
                <a:path w="4695" h="5440" extrusionOk="0">
                  <a:moveTo>
                    <a:pt x="2944" y="0"/>
                  </a:moveTo>
                  <a:lnTo>
                    <a:pt x="0" y="1058"/>
                  </a:lnTo>
                  <a:cubicBezTo>
                    <a:pt x="0" y="1058"/>
                    <a:pt x="213" y="1964"/>
                    <a:pt x="213" y="2657"/>
                  </a:cubicBezTo>
                  <a:cubicBezTo>
                    <a:pt x="213" y="3368"/>
                    <a:pt x="384" y="3909"/>
                    <a:pt x="846" y="4256"/>
                  </a:cubicBezTo>
                  <a:cubicBezTo>
                    <a:pt x="1289" y="4584"/>
                    <a:pt x="1405" y="4967"/>
                    <a:pt x="1830" y="5198"/>
                  </a:cubicBezTo>
                  <a:cubicBezTo>
                    <a:pt x="2090" y="5341"/>
                    <a:pt x="2389" y="5440"/>
                    <a:pt x="2688" y="5440"/>
                  </a:cubicBezTo>
                  <a:cubicBezTo>
                    <a:pt x="2873" y="5440"/>
                    <a:pt x="3058" y="5402"/>
                    <a:pt x="3235" y="5314"/>
                  </a:cubicBezTo>
                  <a:cubicBezTo>
                    <a:pt x="3678" y="5064"/>
                    <a:pt x="4080" y="5004"/>
                    <a:pt x="4274" y="4658"/>
                  </a:cubicBezTo>
                  <a:cubicBezTo>
                    <a:pt x="4487" y="4311"/>
                    <a:pt x="4621" y="3544"/>
                    <a:pt x="4621" y="3544"/>
                  </a:cubicBezTo>
                  <a:cubicBezTo>
                    <a:pt x="4695" y="2541"/>
                    <a:pt x="4445" y="1904"/>
                    <a:pt x="4177" y="1617"/>
                  </a:cubicBezTo>
                  <a:cubicBezTo>
                    <a:pt x="3909" y="1326"/>
                    <a:pt x="3447" y="1058"/>
                    <a:pt x="3332" y="712"/>
                  </a:cubicBezTo>
                  <a:cubicBezTo>
                    <a:pt x="3216" y="384"/>
                    <a:pt x="2944" y="0"/>
                    <a:pt x="2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5633775" y="2660257"/>
              <a:ext cx="658162" cy="758766"/>
            </a:xfrm>
            <a:custGeom>
              <a:avLst/>
              <a:gdLst/>
              <a:ahLst/>
              <a:cxnLst/>
              <a:rect l="l" t="t" r="r" b="b"/>
              <a:pathLst>
                <a:path w="4815" h="5551" extrusionOk="0">
                  <a:moveTo>
                    <a:pt x="2985" y="116"/>
                  </a:moveTo>
                  <a:cubicBezTo>
                    <a:pt x="3004" y="158"/>
                    <a:pt x="3235" y="505"/>
                    <a:pt x="3350" y="791"/>
                  </a:cubicBezTo>
                  <a:cubicBezTo>
                    <a:pt x="3410" y="985"/>
                    <a:pt x="3563" y="1138"/>
                    <a:pt x="3715" y="1272"/>
                  </a:cubicBezTo>
                  <a:cubicBezTo>
                    <a:pt x="3891" y="1429"/>
                    <a:pt x="4062" y="1563"/>
                    <a:pt x="4200" y="1715"/>
                  </a:cubicBezTo>
                  <a:cubicBezTo>
                    <a:pt x="4450" y="1988"/>
                    <a:pt x="4699" y="2602"/>
                    <a:pt x="4639" y="3605"/>
                  </a:cubicBezTo>
                  <a:cubicBezTo>
                    <a:pt x="4621" y="3605"/>
                    <a:pt x="4602" y="3776"/>
                    <a:pt x="4524" y="4007"/>
                  </a:cubicBezTo>
                  <a:cubicBezTo>
                    <a:pt x="4468" y="4238"/>
                    <a:pt x="4390" y="4529"/>
                    <a:pt x="4293" y="4700"/>
                  </a:cubicBezTo>
                  <a:cubicBezTo>
                    <a:pt x="4200" y="4853"/>
                    <a:pt x="4062" y="4950"/>
                    <a:pt x="3891" y="5047"/>
                  </a:cubicBezTo>
                  <a:cubicBezTo>
                    <a:pt x="3715" y="5125"/>
                    <a:pt x="3507" y="5199"/>
                    <a:pt x="3253" y="5315"/>
                  </a:cubicBezTo>
                  <a:cubicBezTo>
                    <a:pt x="3083" y="5408"/>
                    <a:pt x="2900" y="5448"/>
                    <a:pt x="2715" y="5448"/>
                  </a:cubicBezTo>
                  <a:cubicBezTo>
                    <a:pt x="2443" y="5448"/>
                    <a:pt x="2167" y="5360"/>
                    <a:pt x="1927" y="5222"/>
                  </a:cubicBezTo>
                  <a:cubicBezTo>
                    <a:pt x="1714" y="5107"/>
                    <a:pt x="1580" y="4950"/>
                    <a:pt x="1446" y="4779"/>
                  </a:cubicBezTo>
                  <a:cubicBezTo>
                    <a:pt x="1312" y="4621"/>
                    <a:pt x="1174" y="4432"/>
                    <a:pt x="943" y="4256"/>
                  </a:cubicBezTo>
                  <a:cubicBezTo>
                    <a:pt x="504" y="3952"/>
                    <a:pt x="328" y="3411"/>
                    <a:pt x="328" y="2718"/>
                  </a:cubicBezTo>
                  <a:cubicBezTo>
                    <a:pt x="328" y="2025"/>
                    <a:pt x="134" y="1198"/>
                    <a:pt x="116" y="1156"/>
                  </a:cubicBezTo>
                  <a:lnTo>
                    <a:pt x="2985" y="116"/>
                  </a:lnTo>
                  <a:close/>
                  <a:moveTo>
                    <a:pt x="3022" y="1"/>
                  </a:moveTo>
                  <a:lnTo>
                    <a:pt x="0" y="1082"/>
                  </a:lnTo>
                  <a:lnTo>
                    <a:pt x="19" y="1119"/>
                  </a:lnTo>
                  <a:cubicBezTo>
                    <a:pt x="19" y="1119"/>
                    <a:pt x="213" y="2025"/>
                    <a:pt x="213" y="2718"/>
                  </a:cubicBezTo>
                  <a:cubicBezTo>
                    <a:pt x="213" y="3429"/>
                    <a:pt x="407" y="4007"/>
                    <a:pt x="869" y="4354"/>
                  </a:cubicBezTo>
                  <a:cubicBezTo>
                    <a:pt x="1100" y="4506"/>
                    <a:pt x="1234" y="4682"/>
                    <a:pt x="1368" y="4853"/>
                  </a:cubicBezTo>
                  <a:cubicBezTo>
                    <a:pt x="1502" y="5028"/>
                    <a:pt x="1636" y="5181"/>
                    <a:pt x="1867" y="5296"/>
                  </a:cubicBezTo>
                  <a:cubicBezTo>
                    <a:pt x="2138" y="5448"/>
                    <a:pt x="2437" y="5551"/>
                    <a:pt x="2739" y="5551"/>
                  </a:cubicBezTo>
                  <a:cubicBezTo>
                    <a:pt x="2932" y="5551"/>
                    <a:pt x="3126" y="5509"/>
                    <a:pt x="3313" y="5412"/>
                  </a:cubicBezTo>
                  <a:cubicBezTo>
                    <a:pt x="3544" y="5296"/>
                    <a:pt x="3757" y="5222"/>
                    <a:pt x="3928" y="5125"/>
                  </a:cubicBezTo>
                  <a:cubicBezTo>
                    <a:pt x="4122" y="5047"/>
                    <a:pt x="4274" y="4931"/>
                    <a:pt x="4371" y="4737"/>
                  </a:cubicBezTo>
                  <a:cubicBezTo>
                    <a:pt x="4487" y="4566"/>
                    <a:pt x="4565" y="4275"/>
                    <a:pt x="4639" y="4044"/>
                  </a:cubicBezTo>
                  <a:cubicBezTo>
                    <a:pt x="4699" y="3813"/>
                    <a:pt x="4736" y="3623"/>
                    <a:pt x="4736" y="3623"/>
                  </a:cubicBezTo>
                  <a:lnTo>
                    <a:pt x="4736" y="3605"/>
                  </a:lnTo>
                  <a:cubicBezTo>
                    <a:pt x="4815" y="2584"/>
                    <a:pt x="4565" y="1946"/>
                    <a:pt x="4274" y="1641"/>
                  </a:cubicBezTo>
                  <a:cubicBezTo>
                    <a:pt x="4140" y="1484"/>
                    <a:pt x="3946" y="1350"/>
                    <a:pt x="3794" y="1198"/>
                  </a:cubicBezTo>
                  <a:cubicBezTo>
                    <a:pt x="3641" y="1064"/>
                    <a:pt x="3507" y="907"/>
                    <a:pt x="3447" y="773"/>
                  </a:cubicBezTo>
                  <a:cubicBezTo>
                    <a:pt x="3332" y="426"/>
                    <a:pt x="3064" y="24"/>
                    <a:pt x="3064" y="24"/>
                  </a:cubicBezTo>
                  <a:lnTo>
                    <a:pt x="302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562969" y="2497048"/>
              <a:ext cx="521199" cy="381912"/>
            </a:xfrm>
            <a:custGeom>
              <a:avLst/>
              <a:gdLst/>
              <a:ahLst/>
              <a:cxnLst/>
              <a:rect l="l" t="t" r="r" b="b"/>
              <a:pathLst>
                <a:path w="3813" h="2794" extrusionOk="0">
                  <a:moveTo>
                    <a:pt x="3031" y="1"/>
                  </a:moveTo>
                  <a:cubicBezTo>
                    <a:pt x="3022" y="1"/>
                    <a:pt x="3013" y="1"/>
                    <a:pt x="3004" y="3"/>
                  </a:cubicBezTo>
                  <a:lnTo>
                    <a:pt x="2962" y="155"/>
                  </a:lnTo>
                  <a:cubicBezTo>
                    <a:pt x="2962" y="155"/>
                    <a:pt x="2847" y="368"/>
                    <a:pt x="1673" y="927"/>
                  </a:cubicBezTo>
                  <a:cubicBezTo>
                    <a:pt x="1065" y="1227"/>
                    <a:pt x="714" y="1299"/>
                    <a:pt x="518" y="1299"/>
                  </a:cubicBezTo>
                  <a:cubicBezTo>
                    <a:pt x="336" y="1299"/>
                    <a:pt x="287" y="1237"/>
                    <a:pt x="287" y="1237"/>
                  </a:cubicBezTo>
                  <a:lnTo>
                    <a:pt x="213" y="1061"/>
                  </a:lnTo>
                  <a:cubicBezTo>
                    <a:pt x="213" y="1061"/>
                    <a:pt x="116" y="1061"/>
                    <a:pt x="56" y="1195"/>
                  </a:cubicBezTo>
                  <a:cubicBezTo>
                    <a:pt x="1" y="1334"/>
                    <a:pt x="38" y="1449"/>
                    <a:pt x="172" y="1888"/>
                  </a:cubicBezTo>
                  <a:cubicBezTo>
                    <a:pt x="329" y="2332"/>
                    <a:pt x="463" y="2641"/>
                    <a:pt x="597" y="2738"/>
                  </a:cubicBezTo>
                  <a:cubicBezTo>
                    <a:pt x="649" y="2767"/>
                    <a:pt x="731" y="2794"/>
                    <a:pt x="879" y="2794"/>
                  </a:cubicBezTo>
                  <a:cubicBezTo>
                    <a:pt x="1109" y="2794"/>
                    <a:pt x="1497" y="2729"/>
                    <a:pt x="2177" y="2507"/>
                  </a:cubicBezTo>
                  <a:cubicBezTo>
                    <a:pt x="3291" y="2142"/>
                    <a:pt x="3813" y="1699"/>
                    <a:pt x="3813" y="1565"/>
                  </a:cubicBezTo>
                  <a:cubicBezTo>
                    <a:pt x="3813" y="1407"/>
                    <a:pt x="3656" y="987"/>
                    <a:pt x="3522" y="714"/>
                  </a:cubicBezTo>
                  <a:cubicBezTo>
                    <a:pt x="3392" y="456"/>
                    <a:pt x="3263" y="1"/>
                    <a:pt x="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560509" y="2489804"/>
              <a:ext cx="531314" cy="396811"/>
            </a:xfrm>
            <a:custGeom>
              <a:avLst/>
              <a:gdLst/>
              <a:ahLst/>
              <a:cxnLst/>
              <a:rect l="l" t="t" r="r" b="b"/>
              <a:pathLst>
                <a:path w="3887" h="2903" extrusionOk="0">
                  <a:moveTo>
                    <a:pt x="3059" y="116"/>
                  </a:moveTo>
                  <a:cubicBezTo>
                    <a:pt x="3096" y="116"/>
                    <a:pt x="3119" y="134"/>
                    <a:pt x="3156" y="153"/>
                  </a:cubicBezTo>
                  <a:cubicBezTo>
                    <a:pt x="3193" y="190"/>
                    <a:pt x="3235" y="250"/>
                    <a:pt x="3272" y="324"/>
                  </a:cubicBezTo>
                  <a:cubicBezTo>
                    <a:pt x="3369" y="462"/>
                    <a:pt x="3424" y="652"/>
                    <a:pt x="3503" y="786"/>
                  </a:cubicBezTo>
                  <a:cubicBezTo>
                    <a:pt x="3558" y="924"/>
                    <a:pt x="3637" y="1095"/>
                    <a:pt x="3674" y="1248"/>
                  </a:cubicBezTo>
                  <a:cubicBezTo>
                    <a:pt x="3734" y="1405"/>
                    <a:pt x="3771" y="1558"/>
                    <a:pt x="3771" y="1618"/>
                  </a:cubicBezTo>
                  <a:cubicBezTo>
                    <a:pt x="3771" y="1618"/>
                    <a:pt x="3752" y="1673"/>
                    <a:pt x="3697" y="1733"/>
                  </a:cubicBezTo>
                  <a:cubicBezTo>
                    <a:pt x="3637" y="1789"/>
                    <a:pt x="3540" y="1867"/>
                    <a:pt x="3406" y="1964"/>
                  </a:cubicBezTo>
                  <a:cubicBezTo>
                    <a:pt x="3138" y="2117"/>
                    <a:pt x="2731" y="2329"/>
                    <a:pt x="2172" y="2500"/>
                  </a:cubicBezTo>
                  <a:cubicBezTo>
                    <a:pt x="1636" y="2694"/>
                    <a:pt x="1271" y="2773"/>
                    <a:pt x="1040" y="2791"/>
                  </a:cubicBezTo>
                  <a:cubicBezTo>
                    <a:pt x="998" y="2795"/>
                    <a:pt x="960" y="2796"/>
                    <a:pt x="927" y="2796"/>
                  </a:cubicBezTo>
                  <a:cubicBezTo>
                    <a:pt x="775" y="2796"/>
                    <a:pt x="701" y="2765"/>
                    <a:pt x="652" y="2731"/>
                  </a:cubicBezTo>
                  <a:cubicBezTo>
                    <a:pt x="596" y="2713"/>
                    <a:pt x="518" y="2616"/>
                    <a:pt x="462" y="2482"/>
                  </a:cubicBezTo>
                  <a:cubicBezTo>
                    <a:pt x="384" y="2329"/>
                    <a:pt x="324" y="2154"/>
                    <a:pt x="250" y="1941"/>
                  </a:cubicBezTo>
                  <a:cubicBezTo>
                    <a:pt x="171" y="1710"/>
                    <a:pt x="134" y="1576"/>
                    <a:pt x="116" y="1479"/>
                  </a:cubicBezTo>
                  <a:cubicBezTo>
                    <a:pt x="93" y="1363"/>
                    <a:pt x="93" y="1326"/>
                    <a:pt x="134" y="1271"/>
                  </a:cubicBezTo>
                  <a:cubicBezTo>
                    <a:pt x="153" y="1211"/>
                    <a:pt x="171" y="1192"/>
                    <a:pt x="190" y="1174"/>
                  </a:cubicBezTo>
                  <a:lnTo>
                    <a:pt x="268" y="1308"/>
                  </a:lnTo>
                  <a:lnTo>
                    <a:pt x="268" y="1326"/>
                  </a:lnTo>
                  <a:cubicBezTo>
                    <a:pt x="268" y="1326"/>
                    <a:pt x="287" y="1326"/>
                    <a:pt x="287" y="1345"/>
                  </a:cubicBezTo>
                  <a:cubicBezTo>
                    <a:pt x="305" y="1345"/>
                    <a:pt x="324" y="1363"/>
                    <a:pt x="347" y="1363"/>
                  </a:cubicBezTo>
                  <a:cubicBezTo>
                    <a:pt x="384" y="1387"/>
                    <a:pt x="462" y="1405"/>
                    <a:pt x="555" y="1405"/>
                  </a:cubicBezTo>
                  <a:cubicBezTo>
                    <a:pt x="767" y="1405"/>
                    <a:pt x="1114" y="1326"/>
                    <a:pt x="1710" y="1040"/>
                  </a:cubicBezTo>
                  <a:cubicBezTo>
                    <a:pt x="2287" y="749"/>
                    <a:pt x="2615" y="555"/>
                    <a:pt x="2810" y="421"/>
                  </a:cubicBezTo>
                  <a:cubicBezTo>
                    <a:pt x="2888" y="365"/>
                    <a:pt x="2944" y="324"/>
                    <a:pt x="2980" y="287"/>
                  </a:cubicBezTo>
                  <a:cubicBezTo>
                    <a:pt x="3004" y="250"/>
                    <a:pt x="3022" y="231"/>
                    <a:pt x="3022" y="231"/>
                  </a:cubicBezTo>
                  <a:lnTo>
                    <a:pt x="3059" y="116"/>
                  </a:lnTo>
                  <a:close/>
                  <a:moveTo>
                    <a:pt x="3022" y="0"/>
                  </a:moveTo>
                  <a:lnTo>
                    <a:pt x="2980" y="19"/>
                  </a:lnTo>
                  <a:lnTo>
                    <a:pt x="2962" y="37"/>
                  </a:lnTo>
                  <a:lnTo>
                    <a:pt x="2925" y="190"/>
                  </a:lnTo>
                  <a:lnTo>
                    <a:pt x="2907" y="208"/>
                  </a:lnTo>
                  <a:cubicBezTo>
                    <a:pt x="2888" y="250"/>
                    <a:pt x="2828" y="287"/>
                    <a:pt x="2749" y="347"/>
                  </a:cubicBezTo>
                  <a:cubicBezTo>
                    <a:pt x="2578" y="462"/>
                    <a:pt x="2250" y="652"/>
                    <a:pt x="1673" y="943"/>
                  </a:cubicBezTo>
                  <a:cubicBezTo>
                    <a:pt x="1077" y="1211"/>
                    <a:pt x="749" y="1290"/>
                    <a:pt x="555" y="1290"/>
                  </a:cubicBezTo>
                  <a:cubicBezTo>
                    <a:pt x="528" y="1295"/>
                    <a:pt x="505" y="1297"/>
                    <a:pt x="485" y="1297"/>
                  </a:cubicBezTo>
                  <a:cubicBezTo>
                    <a:pt x="438" y="1297"/>
                    <a:pt x="410" y="1284"/>
                    <a:pt x="384" y="1271"/>
                  </a:cubicBezTo>
                  <a:cubicBezTo>
                    <a:pt x="365" y="1271"/>
                    <a:pt x="365" y="1271"/>
                    <a:pt x="365" y="1248"/>
                  </a:cubicBezTo>
                  <a:lnTo>
                    <a:pt x="250" y="1058"/>
                  </a:lnTo>
                  <a:lnTo>
                    <a:pt x="231" y="1058"/>
                  </a:lnTo>
                  <a:cubicBezTo>
                    <a:pt x="231" y="1058"/>
                    <a:pt x="190" y="1058"/>
                    <a:pt x="153" y="1077"/>
                  </a:cubicBezTo>
                  <a:cubicBezTo>
                    <a:pt x="116" y="1114"/>
                    <a:pt x="56" y="1156"/>
                    <a:pt x="37" y="1229"/>
                  </a:cubicBezTo>
                  <a:cubicBezTo>
                    <a:pt x="0" y="1308"/>
                    <a:pt x="0" y="1387"/>
                    <a:pt x="19" y="1502"/>
                  </a:cubicBezTo>
                  <a:cubicBezTo>
                    <a:pt x="37" y="1594"/>
                    <a:pt x="74" y="1752"/>
                    <a:pt x="153" y="1964"/>
                  </a:cubicBezTo>
                  <a:cubicBezTo>
                    <a:pt x="208" y="2195"/>
                    <a:pt x="287" y="2366"/>
                    <a:pt x="365" y="2519"/>
                  </a:cubicBezTo>
                  <a:cubicBezTo>
                    <a:pt x="439" y="2676"/>
                    <a:pt x="499" y="2773"/>
                    <a:pt x="596" y="2828"/>
                  </a:cubicBezTo>
                  <a:cubicBezTo>
                    <a:pt x="650" y="2872"/>
                    <a:pt x="737" y="2903"/>
                    <a:pt x="869" y="2903"/>
                  </a:cubicBezTo>
                  <a:cubicBezTo>
                    <a:pt x="919" y="2903"/>
                    <a:pt x="976" y="2898"/>
                    <a:pt x="1040" y="2888"/>
                  </a:cubicBezTo>
                  <a:cubicBezTo>
                    <a:pt x="1289" y="2865"/>
                    <a:pt x="1654" y="2791"/>
                    <a:pt x="2213" y="2616"/>
                  </a:cubicBezTo>
                  <a:cubicBezTo>
                    <a:pt x="2773" y="2426"/>
                    <a:pt x="3193" y="2214"/>
                    <a:pt x="3466" y="2038"/>
                  </a:cubicBezTo>
                  <a:cubicBezTo>
                    <a:pt x="3600" y="1964"/>
                    <a:pt x="3697" y="1867"/>
                    <a:pt x="3771" y="1807"/>
                  </a:cubicBezTo>
                  <a:cubicBezTo>
                    <a:pt x="3849" y="1733"/>
                    <a:pt x="3886" y="1673"/>
                    <a:pt x="3886" y="1618"/>
                  </a:cubicBezTo>
                  <a:cubicBezTo>
                    <a:pt x="3886" y="1521"/>
                    <a:pt x="3831" y="1387"/>
                    <a:pt x="3789" y="1211"/>
                  </a:cubicBezTo>
                  <a:cubicBezTo>
                    <a:pt x="3734" y="1058"/>
                    <a:pt x="3655" y="883"/>
                    <a:pt x="3600" y="749"/>
                  </a:cubicBezTo>
                  <a:cubicBezTo>
                    <a:pt x="3521" y="615"/>
                    <a:pt x="3466" y="421"/>
                    <a:pt x="3369" y="268"/>
                  </a:cubicBezTo>
                  <a:cubicBezTo>
                    <a:pt x="3327" y="190"/>
                    <a:pt x="3272" y="116"/>
                    <a:pt x="3212" y="74"/>
                  </a:cubicBezTo>
                  <a:cubicBezTo>
                    <a:pt x="3156" y="19"/>
                    <a:pt x="3096" y="0"/>
                    <a:pt x="30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131028" y="2001818"/>
              <a:ext cx="373984" cy="354164"/>
            </a:xfrm>
            <a:custGeom>
              <a:avLst/>
              <a:gdLst/>
              <a:ahLst/>
              <a:cxnLst/>
              <a:rect l="l" t="t" r="r" b="b"/>
              <a:pathLst>
                <a:path w="2736" h="2591" extrusionOk="0">
                  <a:moveTo>
                    <a:pt x="619" y="0"/>
                  </a:moveTo>
                  <a:cubicBezTo>
                    <a:pt x="363" y="0"/>
                    <a:pt x="146" y="227"/>
                    <a:pt x="79" y="507"/>
                  </a:cubicBezTo>
                  <a:cubicBezTo>
                    <a:pt x="0" y="890"/>
                    <a:pt x="444" y="1450"/>
                    <a:pt x="1003" y="1972"/>
                  </a:cubicBezTo>
                  <a:cubicBezTo>
                    <a:pt x="1433" y="2383"/>
                    <a:pt x="1740" y="2590"/>
                    <a:pt x="1955" y="2590"/>
                  </a:cubicBezTo>
                  <a:cubicBezTo>
                    <a:pt x="2010" y="2590"/>
                    <a:pt x="2059" y="2577"/>
                    <a:pt x="2103" y="2549"/>
                  </a:cubicBezTo>
                  <a:cubicBezTo>
                    <a:pt x="2292" y="2434"/>
                    <a:pt x="2736" y="1875"/>
                    <a:pt x="2736" y="1875"/>
                  </a:cubicBezTo>
                  <a:cubicBezTo>
                    <a:pt x="2736" y="1875"/>
                    <a:pt x="2177" y="1584"/>
                    <a:pt x="1830" y="1316"/>
                  </a:cubicBezTo>
                  <a:cubicBezTo>
                    <a:pt x="1502" y="1048"/>
                    <a:pt x="1331" y="451"/>
                    <a:pt x="966" y="142"/>
                  </a:cubicBezTo>
                  <a:cubicBezTo>
                    <a:pt x="849" y="43"/>
                    <a:pt x="730" y="0"/>
                    <a:pt x="619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128430" y="1994573"/>
              <a:ext cx="387379" cy="345006"/>
            </a:xfrm>
            <a:custGeom>
              <a:avLst/>
              <a:gdLst/>
              <a:ahLst/>
              <a:cxnLst/>
              <a:rect l="l" t="t" r="r" b="b"/>
              <a:pathLst>
                <a:path w="2834" h="2524" extrusionOk="0">
                  <a:moveTo>
                    <a:pt x="638" y="1"/>
                  </a:moveTo>
                  <a:cubicBezTo>
                    <a:pt x="560" y="1"/>
                    <a:pt x="481" y="19"/>
                    <a:pt x="407" y="61"/>
                  </a:cubicBezTo>
                  <a:cubicBezTo>
                    <a:pt x="232" y="158"/>
                    <a:pt x="98" y="329"/>
                    <a:pt x="61" y="541"/>
                  </a:cubicBezTo>
                  <a:cubicBezTo>
                    <a:pt x="1" y="772"/>
                    <a:pt x="98" y="1022"/>
                    <a:pt x="273" y="1272"/>
                  </a:cubicBezTo>
                  <a:cubicBezTo>
                    <a:pt x="444" y="1544"/>
                    <a:pt x="694" y="1812"/>
                    <a:pt x="985" y="2062"/>
                  </a:cubicBezTo>
                  <a:cubicBezTo>
                    <a:pt x="1197" y="2256"/>
                    <a:pt x="1368" y="2408"/>
                    <a:pt x="1521" y="2524"/>
                  </a:cubicBezTo>
                  <a:cubicBezTo>
                    <a:pt x="1544" y="2487"/>
                    <a:pt x="1581" y="2468"/>
                    <a:pt x="1599" y="2427"/>
                  </a:cubicBezTo>
                  <a:cubicBezTo>
                    <a:pt x="1447" y="2330"/>
                    <a:pt x="1271" y="2177"/>
                    <a:pt x="1040" y="1983"/>
                  </a:cubicBezTo>
                  <a:cubicBezTo>
                    <a:pt x="772" y="1734"/>
                    <a:pt x="523" y="1466"/>
                    <a:pt x="366" y="1216"/>
                  </a:cubicBezTo>
                  <a:cubicBezTo>
                    <a:pt x="195" y="967"/>
                    <a:pt x="116" y="736"/>
                    <a:pt x="158" y="560"/>
                  </a:cubicBezTo>
                  <a:cubicBezTo>
                    <a:pt x="195" y="389"/>
                    <a:pt x="310" y="232"/>
                    <a:pt x="444" y="158"/>
                  </a:cubicBezTo>
                  <a:cubicBezTo>
                    <a:pt x="523" y="116"/>
                    <a:pt x="597" y="98"/>
                    <a:pt x="694" y="98"/>
                  </a:cubicBezTo>
                  <a:cubicBezTo>
                    <a:pt x="772" y="116"/>
                    <a:pt x="851" y="158"/>
                    <a:pt x="943" y="232"/>
                  </a:cubicBezTo>
                  <a:cubicBezTo>
                    <a:pt x="1119" y="389"/>
                    <a:pt x="1253" y="597"/>
                    <a:pt x="1387" y="828"/>
                  </a:cubicBezTo>
                  <a:cubicBezTo>
                    <a:pt x="1521" y="1040"/>
                    <a:pt x="1636" y="1253"/>
                    <a:pt x="1830" y="1406"/>
                  </a:cubicBezTo>
                  <a:cubicBezTo>
                    <a:pt x="2006" y="1563"/>
                    <a:pt x="2237" y="1697"/>
                    <a:pt x="2408" y="1794"/>
                  </a:cubicBezTo>
                  <a:cubicBezTo>
                    <a:pt x="2505" y="1812"/>
                    <a:pt x="2621" y="1868"/>
                    <a:pt x="2815" y="1909"/>
                  </a:cubicBezTo>
                  <a:lnTo>
                    <a:pt x="2833" y="1909"/>
                  </a:lnTo>
                  <a:lnTo>
                    <a:pt x="2773" y="1868"/>
                  </a:lnTo>
                  <a:cubicBezTo>
                    <a:pt x="2773" y="1868"/>
                    <a:pt x="2214" y="1600"/>
                    <a:pt x="1891" y="1332"/>
                  </a:cubicBezTo>
                  <a:cubicBezTo>
                    <a:pt x="1733" y="1198"/>
                    <a:pt x="1599" y="985"/>
                    <a:pt x="1484" y="772"/>
                  </a:cubicBezTo>
                  <a:cubicBezTo>
                    <a:pt x="1350" y="541"/>
                    <a:pt x="1216" y="310"/>
                    <a:pt x="1003" y="158"/>
                  </a:cubicBezTo>
                  <a:cubicBezTo>
                    <a:pt x="906" y="61"/>
                    <a:pt x="809" y="19"/>
                    <a:pt x="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223157" y="2246494"/>
              <a:ext cx="753025" cy="439185"/>
            </a:xfrm>
            <a:custGeom>
              <a:avLst/>
              <a:gdLst/>
              <a:ahLst/>
              <a:cxnLst/>
              <a:rect l="l" t="t" r="r" b="b"/>
              <a:pathLst>
                <a:path w="5509" h="3213" extrusionOk="0">
                  <a:moveTo>
                    <a:pt x="3835" y="0"/>
                  </a:moveTo>
                  <a:cubicBezTo>
                    <a:pt x="3460" y="0"/>
                    <a:pt x="3043" y="82"/>
                    <a:pt x="2773" y="103"/>
                  </a:cubicBezTo>
                  <a:cubicBezTo>
                    <a:pt x="2720" y="107"/>
                    <a:pt x="2668" y="109"/>
                    <a:pt x="2618" y="109"/>
                  </a:cubicBezTo>
                  <a:cubicBezTo>
                    <a:pt x="2287" y="109"/>
                    <a:pt x="2014" y="33"/>
                    <a:pt x="1839" y="33"/>
                  </a:cubicBezTo>
                  <a:cubicBezTo>
                    <a:pt x="1798" y="33"/>
                    <a:pt x="1763" y="38"/>
                    <a:pt x="1734" y="48"/>
                  </a:cubicBezTo>
                  <a:cubicBezTo>
                    <a:pt x="1544" y="103"/>
                    <a:pt x="426" y="1143"/>
                    <a:pt x="213" y="1434"/>
                  </a:cubicBezTo>
                  <a:cubicBezTo>
                    <a:pt x="1" y="1702"/>
                    <a:pt x="135" y="2127"/>
                    <a:pt x="329" y="2242"/>
                  </a:cubicBezTo>
                  <a:cubicBezTo>
                    <a:pt x="523" y="2358"/>
                    <a:pt x="1752" y="2279"/>
                    <a:pt x="2080" y="2335"/>
                  </a:cubicBezTo>
                  <a:cubicBezTo>
                    <a:pt x="2427" y="2395"/>
                    <a:pt x="2427" y="2395"/>
                    <a:pt x="2487" y="2510"/>
                  </a:cubicBezTo>
                  <a:cubicBezTo>
                    <a:pt x="2542" y="2607"/>
                    <a:pt x="2815" y="3088"/>
                    <a:pt x="2815" y="3088"/>
                  </a:cubicBezTo>
                  <a:cubicBezTo>
                    <a:pt x="2815" y="3088"/>
                    <a:pt x="2815" y="3213"/>
                    <a:pt x="3041" y="3213"/>
                  </a:cubicBezTo>
                  <a:cubicBezTo>
                    <a:pt x="3146" y="3213"/>
                    <a:pt x="3300" y="3186"/>
                    <a:pt x="3526" y="3106"/>
                  </a:cubicBezTo>
                  <a:cubicBezTo>
                    <a:pt x="4256" y="2857"/>
                    <a:pt x="4852" y="2450"/>
                    <a:pt x="5102" y="2376"/>
                  </a:cubicBezTo>
                  <a:cubicBezTo>
                    <a:pt x="5356" y="2316"/>
                    <a:pt x="5509" y="2011"/>
                    <a:pt x="5509" y="2011"/>
                  </a:cubicBezTo>
                  <a:lnTo>
                    <a:pt x="5010" y="1277"/>
                  </a:lnTo>
                  <a:cubicBezTo>
                    <a:pt x="5010" y="1277"/>
                    <a:pt x="4894" y="584"/>
                    <a:pt x="4547" y="219"/>
                  </a:cubicBezTo>
                  <a:cubicBezTo>
                    <a:pt x="4395" y="50"/>
                    <a:pt x="4128" y="0"/>
                    <a:pt x="383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28898" y="2239660"/>
              <a:ext cx="754802" cy="453127"/>
            </a:xfrm>
            <a:custGeom>
              <a:avLst/>
              <a:gdLst/>
              <a:ahLst/>
              <a:cxnLst/>
              <a:rect l="l" t="t" r="r" b="b"/>
              <a:pathLst>
                <a:path w="5522" h="3315" extrusionOk="0">
                  <a:moveTo>
                    <a:pt x="3674" y="1"/>
                  </a:moveTo>
                  <a:cubicBezTo>
                    <a:pt x="3327" y="19"/>
                    <a:pt x="2962" y="75"/>
                    <a:pt x="2731" y="98"/>
                  </a:cubicBezTo>
                  <a:cubicBezTo>
                    <a:pt x="2670" y="103"/>
                    <a:pt x="2611" y="105"/>
                    <a:pt x="2553" y="105"/>
                  </a:cubicBezTo>
                  <a:cubicBezTo>
                    <a:pt x="2391" y="105"/>
                    <a:pt x="2243" y="87"/>
                    <a:pt x="2117" y="56"/>
                  </a:cubicBezTo>
                  <a:cubicBezTo>
                    <a:pt x="2022" y="43"/>
                    <a:pt x="1936" y="30"/>
                    <a:pt x="1860" y="30"/>
                  </a:cubicBezTo>
                  <a:cubicBezTo>
                    <a:pt x="1829" y="30"/>
                    <a:pt x="1799" y="32"/>
                    <a:pt x="1770" y="38"/>
                  </a:cubicBezTo>
                  <a:cubicBezTo>
                    <a:pt x="1867" y="56"/>
                    <a:pt x="1983" y="116"/>
                    <a:pt x="2154" y="135"/>
                  </a:cubicBezTo>
                  <a:lnTo>
                    <a:pt x="2154" y="172"/>
                  </a:lnTo>
                  <a:cubicBezTo>
                    <a:pt x="2277" y="185"/>
                    <a:pt x="2406" y="200"/>
                    <a:pt x="2553" y="200"/>
                  </a:cubicBezTo>
                  <a:cubicBezTo>
                    <a:pt x="2615" y="200"/>
                    <a:pt x="2681" y="197"/>
                    <a:pt x="2750" y="190"/>
                  </a:cubicBezTo>
                  <a:cubicBezTo>
                    <a:pt x="2981" y="172"/>
                    <a:pt x="3350" y="116"/>
                    <a:pt x="3674" y="98"/>
                  </a:cubicBezTo>
                  <a:cubicBezTo>
                    <a:pt x="4002" y="98"/>
                    <a:pt x="4311" y="135"/>
                    <a:pt x="4464" y="287"/>
                  </a:cubicBezTo>
                  <a:cubicBezTo>
                    <a:pt x="4792" y="652"/>
                    <a:pt x="4926" y="1327"/>
                    <a:pt x="4926" y="1327"/>
                  </a:cubicBezTo>
                  <a:lnTo>
                    <a:pt x="4926" y="1345"/>
                  </a:lnTo>
                  <a:lnTo>
                    <a:pt x="5406" y="2061"/>
                  </a:lnTo>
                  <a:cubicBezTo>
                    <a:pt x="5388" y="2080"/>
                    <a:pt x="5254" y="2329"/>
                    <a:pt x="5041" y="2385"/>
                  </a:cubicBezTo>
                  <a:cubicBezTo>
                    <a:pt x="4907" y="2426"/>
                    <a:pt x="4695" y="2542"/>
                    <a:pt x="4427" y="2676"/>
                  </a:cubicBezTo>
                  <a:cubicBezTo>
                    <a:pt x="4159" y="2828"/>
                    <a:pt x="3831" y="2986"/>
                    <a:pt x="3466" y="3101"/>
                  </a:cubicBezTo>
                  <a:cubicBezTo>
                    <a:pt x="3246" y="3186"/>
                    <a:pt x="3095" y="3210"/>
                    <a:pt x="2994" y="3210"/>
                  </a:cubicBezTo>
                  <a:cubicBezTo>
                    <a:pt x="2936" y="3210"/>
                    <a:pt x="2894" y="3202"/>
                    <a:pt x="2865" y="3193"/>
                  </a:cubicBezTo>
                  <a:cubicBezTo>
                    <a:pt x="2847" y="3175"/>
                    <a:pt x="2828" y="3156"/>
                    <a:pt x="2828" y="3138"/>
                  </a:cubicBezTo>
                  <a:lnTo>
                    <a:pt x="2810" y="3138"/>
                  </a:lnTo>
                  <a:lnTo>
                    <a:pt x="2810" y="3120"/>
                  </a:lnTo>
                  <a:lnTo>
                    <a:pt x="2810" y="3101"/>
                  </a:lnTo>
                  <a:cubicBezTo>
                    <a:pt x="2810" y="3101"/>
                    <a:pt x="2750" y="2986"/>
                    <a:pt x="2676" y="2847"/>
                  </a:cubicBezTo>
                  <a:cubicBezTo>
                    <a:pt x="2597" y="2713"/>
                    <a:pt x="2519" y="2579"/>
                    <a:pt x="2482" y="2523"/>
                  </a:cubicBezTo>
                  <a:cubicBezTo>
                    <a:pt x="2463" y="2482"/>
                    <a:pt x="2426" y="2426"/>
                    <a:pt x="2366" y="2408"/>
                  </a:cubicBezTo>
                  <a:cubicBezTo>
                    <a:pt x="2311" y="2366"/>
                    <a:pt x="2214" y="2366"/>
                    <a:pt x="2057" y="2329"/>
                  </a:cubicBezTo>
                  <a:cubicBezTo>
                    <a:pt x="1867" y="2311"/>
                    <a:pt x="1479" y="2311"/>
                    <a:pt x="1114" y="2311"/>
                  </a:cubicBezTo>
                  <a:cubicBezTo>
                    <a:pt x="925" y="2311"/>
                    <a:pt x="749" y="2311"/>
                    <a:pt x="596" y="2292"/>
                  </a:cubicBezTo>
                  <a:lnTo>
                    <a:pt x="536" y="2292"/>
                  </a:lnTo>
                  <a:cubicBezTo>
                    <a:pt x="524" y="2294"/>
                    <a:pt x="512" y="2294"/>
                    <a:pt x="499" y="2294"/>
                  </a:cubicBezTo>
                  <a:cubicBezTo>
                    <a:pt x="331" y="2294"/>
                    <a:pt x="119" y="2186"/>
                    <a:pt x="153" y="2061"/>
                  </a:cubicBezTo>
                  <a:lnTo>
                    <a:pt x="153" y="2038"/>
                  </a:lnTo>
                  <a:cubicBezTo>
                    <a:pt x="153" y="2001"/>
                    <a:pt x="134" y="1964"/>
                    <a:pt x="134" y="1923"/>
                  </a:cubicBezTo>
                  <a:cubicBezTo>
                    <a:pt x="93" y="1789"/>
                    <a:pt x="116" y="1636"/>
                    <a:pt x="208" y="1502"/>
                  </a:cubicBezTo>
                  <a:cubicBezTo>
                    <a:pt x="268" y="1442"/>
                    <a:pt x="402" y="1290"/>
                    <a:pt x="555" y="1137"/>
                  </a:cubicBezTo>
                  <a:cubicBezTo>
                    <a:pt x="596" y="1059"/>
                    <a:pt x="633" y="962"/>
                    <a:pt x="670" y="906"/>
                  </a:cubicBezTo>
                  <a:cubicBezTo>
                    <a:pt x="694" y="883"/>
                    <a:pt x="694" y="865"/>
                    <a:pt x="712" y="846"/>
                  </a:cubicBezTo>
                  <a:lnTo>
                    <a:pt x="712" y="846"/>
                  </a:lnTo>
                  <a:cubicBezTo>
                    <a:pt x="439" y="1096"/>
                    <a:pt x="231" y="1327"/>
                    <a:pt x="134" y="1442"/>
                  </a:cubicBezTo>
                  <a:cubicBezTo>
                    <a:pt x="19" y="1599"/>
                    <a:pt x="0" y="1789"/>
                    <a:pt x="19" y="1964"/>
                  </a:cubicBezTo>
                  <a:cubicBezTo>
                    <a:pt x="56" y="2117"/>
                    <a:pt x="153" y="2269"/>
                    <a:pt x="268" y="2329"/>
                  </a:cubicBezTo>
                  <a:cubicBezTo>
                    <a:pt x="324" y="2366"/>
                    <a:pt x="439" y="2385"/>
                    <a:pt x="596" y="2385"/>
                  </a:cubicBezTo>
                  <a:cubicBezTo>
                    <a:pt x="749" y="2408"/>
                    <a:pt x="925" y="2408"/>
                    <a:pt x="1114" y="2408"/>
                  </a:cubicBezTo>
                  <a:cubicBezTo>
                    <a:pt x="1479" y="2408"/>
                    <a:pt x="1886" y="2408"/>
                    <a:pt x="2038" y="2426"/>
                  </a:cubicBezTo>
                  <a:cubicBezTo>
                    <a:pt x="2195" y="2463"/>
                    <a:pt x="2288" y="2482"/>
                    <a:pt x="2329" y="2500"/>
                  </a:cubicBezTo>
                  <a:cubicBezTo>
                    <a:pt x="2366" y="2523"/>
                    <a:pt x="2366" y="2523"/>
                    <a:pt x="2403" y="2579"/>
                  </a:cubicBezTo>
                  <a:cubicBezTo>
                    <a:pt x="2426" y="2616"/>
                    <a:pt x="2519" y="2773"/>
                    <a:pt x="2579" y="2907"/>
                  </a:cubicBezTo>
                  <a:cubicBezTo>
                    <a:pt x="2657" y="3041"/>
                    <a:pt x="2713" y="3156"/>
                    <a:pt x="2713" y="3156"/>
                  </a:cubicBezTo>
                  <a:cubicBezTo>
                    <a:pt x="2713" y="3156"/>
                    <a:pt x="2713" y="3175"/>
                    <a:pt x="2731" y="3193"/>
                  </a:cubicBezTo>
                  <a:cubicBezTo>
                    <a:pt x="2750" y="3217"/>
                    <a:pt x="2791" y="3254"/>
                    <a:pt x="2828" y="3290"/>
                  </a:cubicBezTo>
                  <a:cubicBezTo>
                    <a:pt x="2869" y="3305"/>
                    <a:pt x="2920" y="3315"/>
                    <a:pt x="2984" y="3315"/>
                  </a:cubicBezTo>
                  <a:cubicBezTo>
                    <a:pt x="3102" y="3315"/>
                    <a:pt x="3267" y="3283"/>
                    <a:pt x="3503" y="3193"/>
                  </a:cubicBezTo>
                  <a:cubicBezTo>
                    <a:pt x="3868" y="3078"/>
                    <a:pt x="4214" y="2907"/>
                    <a:pt x="4482" y="2773"/>
                  </a:cubicBezTo>
                  <a:cubicBezTo>
                    <a:pt x="4755" y="2639"/>
                    <a:pt x="4968" y="2523"/>
                    <a:pt x="5083" y="2482"/>
                  </a:cubicBezTo>
                  <a:cubicBezTo>
                    <a:pt x="5351" y="2408"/>
                    <a:pt x="5522" y="2080"/>
                    <a:pt x="5522" y="2080"/>
                  </a:cubicBezTo>
                  <a:lnTo>
                    <a:pt x="5522" y="2061"/>
                  </a:lnTo>
                  <a:lnTo>
                    <a:pt x="5522" y="2038"/>
                  </a:lnTo>
                  <a:lnTo>
                    <a:pt x="5023" y="1308"/>
                  </a:lnTo>
                  <a:cubicBezTo>
                    <a:pt x="5023" y="1271"/>
                    <a:pt x="4907" y="615"/>
                    <a:pt x="4542" y="232"/>
                  </a:cubicBezTo>
                  <a:cubicBezTo>
                    <a:pt x="4367" y="38"/>
                    <a:pt x="4099" y="1"/>
                    <a:pt x="37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023179" y="2011796"/>
              <a:ext cx="423739" cy="388610"/>
            </a:xfrm>
            <a:custGeom>
              <a:avLst/>
              <a:gdLst/>
              <a:ahLst/>
              <a:cxnLst/>
              <a:rect l="l" t="t" r="r" b="b"/>
              <a:pathLst>
                <a:path w="3100" h="2843" extrusionOk="0">
                  <a:moveTo>
                    <a:pt x="912" y="1"/>
                  </a:moveTo>
                  <a:cubicBezTo>
                    <a:pt x="613" y="1"/>
                    <a:pt x="1" y="662"/>
                    <a:pt x="600" y="1474"/>
                  </a:cubicBezTo>
                  <a:cubicBezTo>
                    <a:pt x="1251" y="2342"/>
                    <a:pt x="2217" y="2823"/>
                    <a:pt x="2369" y="2841"/>
                  </a:cubicBezTo>
                  <a:cubicBezTo>
                    <a:pt x="2376" y="2842"/>
                    <a:pt x="2383" y="2842"/>
                    <a:pt x="2391" y="2842"/>
                  </a:cubicBezTo>
                  <a:cubicBezTo>
                    <a:pt x="2551" y="2842"/>
                    <a:pt x="2856" y="2655"/>
                    <a:pt x="2984" y="2416"/>
                  </a:cubicBezTo>
                  <a:cubicBezTo>
                    <a:pt x="3100" y="2167"/>
                    <a:pt x="3081" y="1899"/>
                    <a:pt x="3081" y="1899"/>
                  </a:cubicBezTo>
                  <a:cubicBezTo>
                    <a:pt x="3081" y="1899"/>
                    <a:pt x="2406" y="1626"/>
                    <a:pt x="1944" y="1164"/>
                  </a:cubicBezTo>
                  <a:cubicBezTo>
                    <a:pt x="1482" y="702"/>
                    <a:pt x="1251" y="106"/>
                    <a:pt x="965" y="9"/>
                  </a:cubicBezTo>
                  <a:cubicBezTo>
                    <a:pt x="949" y="3"/>
                    <a:pt x="931" y="1"/>
                    <a:pt x="912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55164" y="2002775"/>
              <a:ext cx="368380" cy="389293"/>
            </a:xfrm>
            <a:custGeom>
              <a:avLst/>
              <a:gdLst/>
              <a:ahLst/>
              <a:cxnLst/>
              <a:rect l="l" t="t" r="r" b="b"/>
              <a:pathLst>
                <a:path w="2695" h="2848" extrusionOk="0">
                  <a:moveTo>
                    <a:pt x="671" y="1"/>
                  </a:moveTo>
                  <a:cubicBezTo>
                    <a:pt x="615" y="1"/>
                    <a:pt x="518" y="38"/>
                    <a:pt x="440" y="98"/>
                  </a:cubicBezTo>
                  <a:cubicBezTo>
                    <a:pt x="347" y="172"/>
                    <a:pt x="232" y="269"/>
                    <a:pt x="153" y="421"/>
                  </a:cubicBezTo>
                  <a:cubicBezTo>
                    <a:pt x="19" y="712"/>
                    <a:pt x="1" y="1114"/>
                    <a:pt x="324" y="1558"/>
                  </a:cubicBezTo>
                  <a:cubicBezTo>
                    <a:pt x="652" y="2002"/>
                    <a:pt x="1059" y="2348"/>
                    <a:pt x="1405" y="2579"/>
                  </a:cubicBezTo>
                  <a:cubicBezTo>
                    <a:pt x="1576" y="2695"/>
                    <a:pt x="1710" y="2792"/>
                    <a:pt x="1849" y="2847"/>
                  </a:cubicBezTo>
                  <a:cubicBezTo>
                    <a:pt x="1849" y="2810"/>
                    <a:pt x="1867" y="2773"/>
                    <a:pt x="1886" y="2755"/>
                  </a:cubicBezTo>
                  <a:cubicBezTo>
                    <a:pt x="1770" y="2695"/>
                    <a:pt x="1618" y="2598"/>
                    <a:pt x="1461" y="2501"/>
                  </a:cubicBezTo>
                  <a:cubicBezTo>
                    <a:pt x="1133" y="2270"/>
                    <a:pt x="731" y="1923"/>
                    <a:pt x="403" y="1503"/>
                  </a:cubicBezTo>
                  <a:cubicBezTo>
                    <a:pt x="93" y="1096"/>
                    <a:pt x="135" y="731"/>
                    <a:pt x="250" y="463"/>
                  </a:cubicBezTo>
                  <a:cubicBezTo>
                    <a:pt x="324" y="347"/>
                    <a:pt x="403" y="232"/>
                    <a:pt x="500" y="172"/>
                  </a:cubicBezTo>
                  <a:cubicBezTo>
                    <a:pt x="573" y="130"/>
                    <a:pt x="632" y="110"/>
                    <a:pt x="675" y="110"/>
                  </a:cubicBezTo>
                  <a:cubicBezTo>
                    <a:pt x="690" y="110"/>
                    <a:pt x="702" y="112"/>
                    <a:pt x="712" y="116"/>
                  </a:cubicBezTo>
                  <a:cubicBezTo>
                    <a:pt x="828" y="153"/>
                    <a:pt x="962" y="329"/>
                    <a:pt x="1114" y="537"/>
                  </a:cubicBezTo>
                  <a:cubicBezTo>
                    <a:pt x="1271" y="768"/>
                    <a:pt x="1442" y="1041"/>
                    <a:pt x="1673" y="1272"/>
                  </a:cubicBezTo>
                  <a:cubicBezTo>
                    <a:pt x="2001" y="1600"/>
                    <a:pt x="2385" y="1808"/>
                    <a:pt x="2598" y="1905"/>
                  </a:cubicBezTo>
                  <a:cubicBezTo>
                    <a:pt x="2634" y="1886"/>
                    <a:pt x="2676" y="1868"/>
                    <a:pt x="2695" y="1849"/>
                  </a:cubicBezTo>
                  <a:cubicBezTo>
                    <a:pt x="2464" y="1734"/>
                    <a:pt x="2057" y="1521"/>
                    <a:pt x="1752" y="1193"/>
                  </a:cubicBezTo>
                  <a:cubicBezTo>
                    <a:pt x="1521" y="962"/>
                    <a:pt x="1345" y="712"/>
                    <a:pt x="1193" y="481"/>
                  </a:cubicBezTo>
                  <a:cubicBezTo>
                    <a:pt x="1059" y="269"/>
                    <a:pt x="925" y="75"/>
                    <a:pt x="749" y="19"/>
                  </a:cubicBezTo>
                  <a:cubicBezTo>
                    <a:pt x="731" y="19"/>
                    <a:pt x="712" y="1"/>
                    <a:pt x="6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486696" y="1889185"/>
              <a:ext cx="392164" cy="451624"/>
            </a:xfrm>
            <a:custGeom>
              <a:avLst/>
              <a:gdLst/>
              <a:ahLst/>
              <a:cxnLst/>
              <a:rect l="l" t="t" r="r" b="b"/>
              <a:pathLst>
                <a:path w="2869" h="3304" extrusionOk="0">
                  <a:moveTo>
                    <a:pt x="391" y="1"/>
                  </a:moveTo>
                  <a:cubicBezTo>
                    <a:pt x="219" y="1"/>
                    <a:pt x="1" y="287"/>
                    <a:pt x="18" y="772"/>
                  </a:cubicBezTo>
                  <a:cubicBezTo>
                    <a:pt x="55" y="1312"/>
                    <a:pt x="425" y="1696"/>
                    <a:pt x="559" y="1811"/>
                  </a:cubicBezTo>
                  <a:cubicBezTo>
                    <a:pt x="711" y="1945"/>
                    <a:pt x="711" y="2024"/>
                    <a:pt x="693" y="2218"/>
                  </a:cubicBezTo>
                  <a:cubicBezTo>
                    <a:pt x="674" y="2408"/>
                    <a:pt x="480" y="2662"/>
                    <a:pt x="134" y="2699"/>
                  </a:cubicBezTo>
                  <a:cubicBezTo>
                    <a:pt x="134" y="2699"/>
                    <a:pt x="1748" y="3304"/>
                    <a:pt x="2321" y="3304"/>
                  </a:cubicBezTo>
                  <a:cubicBezTo>
                    <a:pt x="2361" y="3304"/>
                    <a:pt x="2396" y="3301"/>
                    <a:pt x="2425" y="3295"/>
                  </a:cubicBezTo>
                  <a:cubicBezTo>
                    <a:pt x="2869" y="3198"/>
                    <a:pt x="2735" y="3064"/>
                    <a:pt x="2578" y="2662"/>
                  </a:cubicBezTo>
                  <a:cubicBezTo>
                    <a:pt x="2407" y="2237"/>
                    <a:pt x="2097" y="1945"/>
                    <a:pt x="1811" y="1677"/>
                  </a:cubicBezTo>
                  <a:cubicBezTo>
                    <a:pt x="1501" y="1391"/>
                    <a:pt x="1349" y="1275"/>
                    <a:pt x="1058" y="887"/>
                  </a:cubicBezTo>
                  <a:cubicBezTo>
                    <a:pt x="771" y="485"/>
                    <a:pt x="596" y="60"/>
                    <a:pt x="425" y="5"/>
                  </a:cubicBezTo>
                  <a:cubicBezTo>
                    <a:pt x="414" y="2"/>
                    <a:pt x="402" y="1"/>
                    <a:pt x="39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481502" y="1883034"/>
              <a:ext cx="386696" cy="433171"/>
            </a:xfrm>
            <a:custGeom>
              <a:avLst/>
              <a:gdLst/>
              <a:ahLst/>
              <a:cxnLst/>
              <a:rect l="l" t="t" r="r" b="b"/>
              <a:pathLst>
                <a:path w="2829" h="3169" extrusionOk="0">
                  <a:moveTo>
                    <a:pt x="441" y="0"/>
                  </a:moveTo>
                  <a:cubicBezTo>
                    <a:pt x="434" y="0"/>
                    <a:pt x="427" y="2"/>
                    <a:pt x="421" y="8"/>
                  </a:cubicBezTo>
                  <a:cubicBezTo>
                    <a:pt x="366" y="8"/>
                    <a:pt x="324" y="8"/>
                    <a:pt x="287" y="27"/>
                  </a:cubicBezTo>
                  <a:cubicBezTo>
                    <a:pt x="232" y="68"/>
                    <a:pt x="190" y="124"/>
                    <a:pt x="135" y="202"/>
                  </a:cubicBezTo>
                  <a:cubicBezTo>
                    <a:pt x="56" y="336"/>
                    <a:pt x="1" y="549"/>
                    <a:pt x="19" y="817"/>
                  </a:cubicBezTo>
                  <a:cubicBezTo>
                    <a:pt x="38" y="1376"/>
                    <a:pt x="421" y="1783"/>
                    <a:pt x="578" y="1898"/>
                  </a:cubicBezTo>
                  <a:cubicBezTo>
                    <a:pt x="634" y="1954"/>
                    <a:pt x="652" y="2014"/>
                    <a:pt x="671" y="2051"/>
                  </a:cubicBezTo>
                  <a:cubicBezTo>
                    <a:pt x="694" y="2106"/>
                    <a:pt x="694" y="2166"/>
                    <a:pt x="671" y="2263"/>
                  </a:cubicBezTo>
                  <a:cubicBezTo>
                    <a:pt x="652" y="2434"/>
                    <a:pt x="500" y="2665"/>
                    <a:pt x="153" y="2707"/>
                  </a:cubicBezTo>
                  <a:lnTo>
                    <a:pt x="153" y="2725"/>
                  </a:lnTo>
                  <a:cubicBezTo>
                    <a:pt x="190" y="2725"/>
                    <a:pt x="306" y="2744"/>
                    <a:pt x="306" y="2744"/>
                  </a:cubicBezTo>
                  <a:cubicBezTo>
                    <a:pt x="578" y="2647"/>
                    <a:pt x="749" y="2453"/>
                    <a:pt x="768" y="2282"/>
                  </a:cubicBezTo>
                  <a:cubicBezTo>
                    <a:pt x="786" y="2185"/>
                    <a:pt x="786" y="2106"/>
                    <a:pt x="768" y="2032"/>
                  </a:cubicBezTo>
                  <a:cubicBezTo>
                    <a:pt x="749" y="1954"/>
                    <a:pt x="712" y="1898"/>
                    <a:pt x="634" y="1820"/>
                  </a:cubicBezTo>
                  <a:cubicBezTo>
                    <a:pt x="500" y="1722"/>
                    <a:pt x="135" y="1320"/>
                    <a:pt x="116" y="817"/>
                  </a:cubicBezTo>
                  <a:cubicBezTo>
                    <a:pt x="116" y="567"/>
                    <a:pt x="153" y="373"/>
                    <a:pt x="232" y="258"/>
                  </a:cubicBezTo>
                  <a:cubicBezTo>
                    <a:pt x="269" y="184"/>
                    <a:pt x="306" y="142"/>
                    <a:pt x="347" y="124"/>
                  </a:cubicBezTo>
                  <a:cubicBezTo>
                    <a:pt x="384" y="105"/>
                    <a:pt x="421" y="105"/>
                    <a:pt x="440" y="105"/>
                  </a:cubicBezTo>
                  <a:cubicBezTo>
                    <a:pt x="500" y="124"/>
                    <a:pt x="597" y="221"/>
                    <a:pt x="694" y="396"/>
                  </a:cubicBezTo>
                  <a:cubicBezTo>
                    <a:pt x="786" y="549"/>
                    <a:pt x="902" y="761"/>
                    <a:pt x="1059" y="951"/>
                  </a:cubicBezTo>
                  <a:cubicBezTo>
                    <a:pt x="1345" y="1357"/>
                    <a:pt x="1521" y="1473"/>
                    <a:pt x="1807" y="1759"/>
                  </a:cubicBezTo>
                  <a:cubicBezTo>
                    <a:pt x="2098" y="2032"/>
                    <a:pt x="2403" y="2319"/>
                    <a:pt x="2560" y="2725"/>
                  </a:cubicBezTo>
                  <a:cubicBezTo>
                    <a:pt x="2579" y="2762"/>
                    <a:pt x="2597" y="2822"/>
                    <a:pt x="2616" y="2859"/>
                  </a:cubicBezTo>
                  <a:cubicBezTo>
                    <a:pt x="2694" y="2938"/>
                    <a:pt x="2773" y="3072"/>
                    <a:pt x="2810" y="3169"/>
                  </a:cubicBezTo>
                  <a:cubicBezTo>
                    <a:pt x="2828" y="3169"/>
                    <a:pt x="2828" y="3146"/>
                    <a:pt x="2828" y="3146"/>
                  </a:cubicBezTo>
                  <a:cubicBezTo>
                    <a:pt x="2828" y="3012"/>
                    <a:pt x="2731" y="2878"/>
                    <a:pt x="2657" y="2684"/>
                  </a:cubicBezTo>
                  <a:cubicBezTo>
                    <a:pt x="2482" y="2263"/>
                    <a:pt x="2172" y="1954"/>
                    <a:pt x="1867" y="1686"/>
                  </a:cubicBezTo>
                  <a:cubicBezTo>
                    <a:pt x="1576" y="1394"/>
                    <a:pt x="1424" y="1297"/>
                    <a:pt x="1156" y="895"/>
                  </a:cubicBezTo>
                  <a:cubicBezTo>
                    <a:pt x="999" y="701"/>
                    <a:pt x="883" y="489"/>
                    <a:pt x="786" y="336"/>
                  </a:cubicBezTo>
                  <a:cubicBezTo>
                    <a:pt x="671" y="165"/>
                    <a:pt x="597" y="50"/>
                    <a:pt x="481" y="8"/>
                  </a:cubicBezTo>
                  <a:cubicBezTo>
                    <a:pt x="469" y="8"/>
                    <a:pt x="454" y="0"/>
                    <a:pt x="4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962625" y="2021775"/>
              <a:ext cx="440142" cy="433991"/>
            </a:xfrm>
            <a:custGeom>
              <a:avLst/>
              <a:gdLst/>
              <a:ahLst/>
              <a:cxnLst/>
              <a:rect l="l" t="t" r="r" b="b"/>
              <a:pathLst>
                <a:path w="3220" h="3175" extrusionOk="0">
                  <a:moveTo>
                    <a:pt x="780" y="0"/>
                  </a:moveTo>
                  <a:cubicBezTo>
                    <a:pt x="422" y="0"/>
                    <a:pt x="0" y="605"/>
                    <a:pt x="350" y="1170"/>
                  </a:cubicBezTo>
                  <a:cubicBezTo>
                    <a:pt x="733" y="1826"/>
                    <a:pt x="1579" y="2616"/>
                    <a:pt x="2022" y="2939"/>
                  </a:cubicBezTo>
                  <a:cubicBezTo>
                    <a:pt x="2235" y="3105"/>
                    <a:pt x="2429" y="3175"/>
                    <a:pt x="2595" y="3175"/>
                  </a:cubicBezTo>
                  <a:cubicBezTo>
                    <a:pt x="2776" y="3175"/>
                    <a:pt x="2924" y="3092"/>
                    <a:pt x="3025" y="2962"/>
                  </a:cubicBezTo>
                  <a:cubicBezTo>
                    <a:pt x="3219" y="2690"/>
                    <a:pt x="3196" y="2172"/>
                    <a:pt x="3196" y="2172"/>
                  </a:cubicBezTo>
                  <a:lnTo>
                    <a:pt x="3196" y="2112"/>
                  </a:lnTo>
                  <a:cubicBezTo>
                    <a:pt x="3196" y="2112"/>
                    <a:pt x="2563" y="1844"/>
                    <a:pt x="1967" y="1285"/>
                  </a:cubicBezTo>
                  <a:cubicBezTo>
                    <a:pt x="1371" y="707"/>
                    <a:pt x="1311" y="305"/>
                    <a:pt x="946" y="51"/>
                  </a:cubicBezTo>
                  <a:cubicBezTo>
                    <a:pt x="895" y="16"/>
                    <a:pt x="838" y="0"/>
                    <a:pt x="78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976294" y="2016034"/>
              <a:ext cx="402415" cy="439185"/>
            </a:xfrm>
            <a:custGeom>
              <a:avLst/>
              <a:gdLst/>
              <a:ahLst/>
              <a:cxnLst/>
              <a:rect l="l" t="t" r="r" b="b"/>
              <a:pathLst>
                <a:path w="2944" h="3213" extrusionOk="0">
                  <a:moveTo>
                    <a:pt x="693" y="1"/>
                  </a:moveTo>
                  <a:cubicBezTo>
                    <a:pt x="633" y="1"/>
                    <a:pt x="578" y="19"/>
                    <a:pt x="518" y="38"/>
                  </a:cubicBezTo>
                  <a:cubicBezTo>
                    <a:pt x="402" y="75"/>
                    <a:pt x="305" y="172"/>
                    <a:pt x="231" y="287"/>
                  </a:cubicBezTo>
                  <a:cubicBezTo>
                    <a:pt x="56" y="518"/>
                    <a:pt x="0" y="883"/>
                    <a:pt x="190" y="1230"/>
                  </a:cubicBezTo>
                  <a:cubicBezTo>
                    <a:pt x="596" y="1905"/>
                    <a:pt x="1442" y="2695"/>
                    <a:pt x="1885" y="3023"/>
                  </a:cubicBezTo>
                  <a:cubicBezTo>
                    <a:pt x="2001" y="3120"/>
                    <a:pt x="2098" y="3175"/>
                    <a:pt x="2195" y="3212"/>
                  </a:cubicBezTo>
                  <a:cubicBezTo>
                    <a:pt x="2213" y="3175"/>
                    <a:pt x="2232" y="3138"/>
                    <a:pt x="2250" y="3120"/>
                  </a:cubicBezTo>
                  <a:cubicBezTo>
                    <a:pt x="2153" y="3078"/>
                    <a:pt x="2056" y="3023"/>
                    <a:pt x="1941" y="2944"/>
                  </a:cubicBezTo>
                  <a:cubicBezTo>
                    <a:pt x="1520" y="2616"/>
                    <a:pt x="670" y="1826"/>
                    <a:pt x="287" y="1175"/>
                  </a:cubicBezTo>
                  <a:cubicBezTo>
                    <a:pt x="93" y="865"/>
                    <a:pt x="171" y="555"/>
                    <a:pt x="305" y="347"/>
                  </a:cubicBezTo>
                  <a:cubicBezTo>
                    <a:pt x="384" y="232"/>
                    <a:pt x="481" y="153"/>
                    <a:pt x="555" y="135"/>
                  </a:cubicBezTo>
                  <a:cubicBezTo>
                    <a:pt x="599" y="116"/>
                    <a:pt x="643" y="106"/>
                    <a:pt x="685" y="106"/>
                  </a:cubicBezTo>
                  <a:cubicBezTo>
                    <a:pt x="736" y="106"/>
                    <a:pt x="784" y="121"/>
                    <a:pt x="827" y="153"/>
                  </a:cubicBezTo>
                  <a:cubicBezTo>
                    <a:pt x="980" y="269"/>
                    <a:pt x="1095" y="421"/>
                    <a:pt x="1229" y="615"/>
                  </a:cubicBezTo>
                  <a:cubicBezTo>
                    <a:pt x="1363" y="828"/>
                    <a:pt x="1539" y="1078"/>
                    <a:pt x="1825" y="1364"/>
                  </a:cubicBezTo>
                  <a:cubicBezTo>
                    <a:pt x="2232" y="1752"/>
                    <a:pt x="2657" y="1983"/>
                    <a:pt x="2865" y="2099"/>
                  </a:cubicBezTo>
                  <a:cubicBezTo>
                    <a:pt x="2907" y="2080"/>
                    <a:pt x="2925" y="2057"/>
                    <a:pt x="2943" y="2020"/>
                  </a:cubicBezTo>
                  <a:cubicBezTo>
                    <a:pt x="2712" y="1905"/>
                    <a:pt x="2310" y="1674"/>
                    <a:pt x="1904" y="1290"/>
                  </a:cubicBezTo>
                  <a:cubicBezTo>
                    <a:pt x="1617" y="999"/>
                    <a:pt x="1442" y="768"/>
                    <a:pt x="1308" y="555"/>
                  </a:cubicBezTo>
                  <a:cubicBezTo>
                    <a:pt x="1174" y="366"/>
                    <a:pt x="1077" y="190"/>
                    <a:pt x="883" y="56"/>
                  </a:cubicBezTo>
                  <a:cubicBezTo>
                    <a:pt x="827" y="19"/>
                    <a:pt x="749" y="1"/>
                    <a:pt x="6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002129" y="2150811"/>
              <a:ext cx="358264" cy="402279"/>
            </a:xfrm>
            <a:custGeom>
              <a:avLst/>
              <a:gdLst/>
              <a:ahLst/>
              <a:cxnLst/>
              <a:rect l="l" t="t" r="r" b="b"/>
              <a:pathLst>
                <a:path w="2621" h="2943" extrusionOk="0">
                  <a:moveTo>
                    <a:pt x="341" y="1"/>
                  </a:moveTo>
                  <a:cubicBezTo>
                    <a:pt x="211" y="1"/>
                    <a:pt x="111" y="113"/>
                    <a:pt x="79" y="304"/>
                  </a:cubicBezTo>
                  <a:cubicBezTo>
                    <a:pt x="1" y="632"/>
                    <a:pt x="158" y="1418"/>
                    <a:pt x="754" y="2134"/>
                  </a:cubicBezTo>
                  <a:cubicBezTo>
                    <a:pt x="1368" y="2827"/>
                    <a:pt x="1983" y="2942"/>
                    <a:pt x="1983" y="2942"/>
                  </a:cubicBezTo>
                  <a:cubicBezTo>
                    <a:pt x="1983" y="2942"/>
                    <a:pt x="2445" y="2711"/>
                    <a:pt x="2505" y="2457"/>
                  </a:cubicBezTo>
                  <a:cubicBezTo>
                    <a:pt x="2584" y="2226"/>
                    <a:pt x="2620" y="2037"/>
                    <a:pt x="2505" y="1843"/>
                  </a:cubicBezTo>
                  <a:cubicBezTo>
                    <a:pt x="2371" y="1630"/>
                    <a:pt x="2195" y="1672"/>
                    <a:pt x="1599" y="1210"/>
                  </a:cubicBezTo>
                  <a:cubicBezTo>
                    <a:pt x="1003" y="748"/>
                    <a:pt x="943" y="494"/>
                    <a:pt x="657" y="189"/>
                  </a:cubicBezTo>
                  <a:cubicBezTo>
                    <a:pt x="545" y="59"/>
                    <a:pt x="435" y="1"/>
                    <a:pt x="34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999668" y="2144933"/>
              <a:ext cx="318351" cy="415674"/>
            </a:xfrm>
            <a:custGeom>
              <a:avLst/>
              <a:gdLst/>
              <a:ahLst/>
              <a:cxnLst/>
              <a:rect l="l" t="t" r="r" b="b"/>
              <a:pathLst>
                <a:path w="2329" h="3041" extrusionOk="0">
                  <a:moveTo>
                    <a:pt x="291" y="1"/>
                  </a:moveTo>
                  <a:cubicBezTo>
                    <a:pt x="153" y="38"/>
                    <a:pt x="79" y="172"/>
                    <a:pt x="37" y="347"/>
                  </a:cubicBezTo>
                  <a:cubicBezTo>
                    <a:pt x="0" y="518"/>
                    <a:pt x="19" y="809"/>
                    <a:pt x="134" y="1137"/>
                  </a:cubicBezTo>
                  <a:cubicBezTo>
                    <a:pt x="231" y="1461"/>
                    <a:pt x="425" y="1849"/>
                    <a:pt x="730" y="2195"/>
                  </a:cubicBezTo>
                  <a:cubicBezTo>
                    <a:pt x="1349" y="2907"/>
                    <a:pt x="1982" y="3041"/>
                    <a:pt x="1982" y="3041"/>
                  </a:cubicBezTo>
                  <a:lnTo>
                    <a:pt x="2024" y="3041"/>
                  </a:lnTo>
                  <a:cubicBezTo>
                    <a:pt x="2024" y="3041"/>
                    <a:pt x="2061" y="3004"/>
                    <a:pt x="2116" y="2985"/>
                  </a:cubicBezTo>
                  <a:cubicBezTo>
                    <a:pt x="2042" y="2962"/>
                    <a:pt x="1964" y="2944"/>
                    <a:pt x="1908" y="2907"/>
                  </a:cubicBezTo>
                  <a:cubicBezTo>
                    <a:pt x="1733" y="2847"/>
                    <a:pt x="1271" y="2676"/>
                    <a:pt x="809" y="2135"/>
                  </a:cubicBezTo>
                  <a:cubicBezTo>
                    <a:pt x="522" y="1789"/>
                    <a:pt x="328" y="1424"/>
                    <a:pt x="231" y="1096"/>
                  </a:cubicBezTo>
                  <a:cubicBezTo>
                    <a:pt x="134" y="791"/>
                    <a:pt x="116" y="518"/>
                    <a:pt x="134" y="366"/>
                  </a:cubicBezTo>
                  <a:cubicBezTo>
                    <a:pt x="176" y="213"/>
                    <a:pt x="231" y="116"/>
                    <a:pt x="328" y="98"/>
                  </a:cubicBezTo>
                  <a:cubicBezTo>
                    <a:pt x="341" y="94"/>
                    <a:pt x="355" y="92"/>
                    <a:pt x="369" y="92"/>
                  </a:cubicBezTo>
                  <a:cubicBezTo>
                    <a:pt x="439" y="92"/>
                    <a:pt x="523" y="142"/>
                    <a:pt x="638" y="269"/>
                  </a:cubicBezTo>
                  <a:cubicBezTo>
                    <a:pt x="906" y="560"/>
                    <a:pt x="984" y="828"/>
                    <a:pt x="1599" y="1290"/>
                  </a:cubicBezTo>
                  <a:cubicBezTo>
                    <a:pt x="1885" y="1521"/>
                    <a:pt x="2079" y="1636"/>
                    <a:pt x="2213" y="1692"/>
                  </a:cubicBezTo>
                  <a:cubicBezTo>
                    <a:pt x="2232" y="1715"/>
                    <a:pt x="2255" y="1733"/>
                    <a:pt x="2273" y="1733"/>
                  </a:cubicBezTo>
                  <a:cubicBezTo>
                    <a:pt x="2292" y="1715"/>
                    <a:pt x="2310" y="1673"/>
                    <a:pt x="2329" y="1636"/>
                  </a:cubicBezTo>
                  <a:cubicBezTo>
                    <a:pt x="2310" y="1636"/>
                    <a:pt x="2292" y="1618"/>
                    <a:pt x="2273" y="1618"/>
                  </a:cubicBezTo>
                  <a:cubicBezTo>
                    <a:pt x="2139" y="1539"/>
                    <a:pt x="1945" y="1424"/>
                    <a:pt x="1654" y="1211"/>
                  </a:cubicBezTo>
                  <a:cubicBezTo>
                    <a:pt x="1058" y="749"/>
                    <a:pt x="1003" y="500"/>
                    <a:pt x="712" y="190"/>
                  </a:cubicBezTo>
                  <a:cubicBezTo>
                    <a:pt x="596" y="56"/>
                    <a:pt x="481" y="1"/>
                    <a:pt x="3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790722" y="1138889"/>
              <a:ext cx="282538" cy="281855"/>
            </a:xfrm>
            <a:custGeom>
              <a:avLst/>
              <a:gdLst/>
              <a:ahLst/>
              <a:cxnLst/>
              <a:rect l="l" t="t" r="r" b="b"/>
              <a:pathLst>
                <a:path w="2067" h="2062" extrusionOk="0">
                  <a:moveTo>
                    <a:pt x="1103" y="1"/>
                  </a:moveTo>
                  <a:cubicBezTo>
                    <a:pt x="802" y="1"/>
                    <a:pt x="528" y="65"/>
                    <a:pt x="528" y="65"/>
                  </a:cubicBezTo>
                  <a:cubicBezTo>
                    <a:pt x="528" y="65"/>
                    <a:pt x="144" y="139"/>
                    <a:pt x="66" y="448"/>
                  </a:cubicBezTo>
                  <a:cubicBezTo>
                    <a:pt x="1" y="705"/>
                    <a:pt x="257" y="2062"/>
                    <a:pt x="444" y="2062"/>
                  </a:cubicBezTo>
                  <a:cubicBezTo>
                    <a:pt x="482" y="2062"/>
                    <a:pt x="517" y="2005"/>
                    <a:pt x="546" y="1871"/>
                  </a:cubicBezTo>
                  <a:cubicBezTo>
                    <a:pt x="722" y="1081"/>
                    <a:pt x="1683" y="1104"/>
                    <a:pt x="1798" y="892"/>
                  </a:cubicBezTo>
                  <a:cubicBezTo>
                    <a:pt x="1932" y="661"/>
                    <a:pt x="2066" y="351"/>
                    <a:pt x="1664" y="120"/>
                  </a:cubicBezTo>
                  <a:cubicBezTo>
                    <a:pt x="1512" y="28"/>
                    <a:pt x="1302" y="1"/>
                    <a:pt x="1103" y="1"/>
                  </a:cubicBezTo>
                  <a:close/>
                </a:path>
              </a:pathLst>
            </a:custGeom>
            <a:solidFill>
              <a:srgbClr val="AA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792089" y="1130825"/>
              <a:ext cx="268596" cy="296481"/>
            </a:xfrm>
            <a:custGeom>
              <a:avLst/>
              <a:gdLst/>
              <a:ahLst/>
              <a:cxnLst/>
              <a:rect l="l" t="t" r="r" b="b"/>
              <a:pathLst>
                <a:path w="1965" h="2169" extrusionOk="0">
                  <a:moveTo>
                    <a:pt x="943" y="101"/>
                  </a:moveTo>
                  <a:cubicBezTo>
                    <a:pt x="1174" y="101"/>
                    <a:pt x="1460" y="124"/>
                    <a:pt x="1636" y="216"/>
                  </a:cubicBezTo>
                  <a:cubicBezTo>
                    <a:pt x="1825" y="332"/>
                    <a:pt x="1867" y="447"/>
                    <a:pt x="1867" y="563"/>
                  </a:cubicBezTo>
                  <a:cubicBezTo>
                    <a:pt x="1867" y="678"/>
                    <a:pt x="1807" y="794"/>
                    <a:pt x="1752" y="909"/>
                  </a:cubicBezTo>
                  <a:cubicBezTo>
                    <a:pt x="1733" y="951"/>
                    <a:pt x="1654" y="988"/>
                    <a:pt x="1557" y="1025"/>
                  </a:cubicBezTo>
                  <a:cubicBezTo>
                    <a:pt x="1442" y="1085"/>
                    <a:pt x="1308" y="1122"/>
                    <a:pt x="1174" y="1182"/>
                  </a:cubicBezTo>
                  <a:cubicBezTo>
                    <a:pt x="883" y="1297"/>
                    <a:pt x="578" y="1510"/>
                    <a:pt x="499" y="1912"/>
                  </a:cubicBezTo>
                  <a:cubicBezTo>
                    <a:pt x="481" y="2009"/>
                    <a:pt x="439" y="2064"/>
                    <a:pt x="439" y="2064"/>
                  </a:cubicBezTo>
                  <a:lnTo>
                    <a:pt x="421" y="2046"/>
                  </a:lnTo>
                  <a:cubicBezTo>
                    <a:pt x="384" y="1990"/>
                    <a:pt x="305" y="1815"/>
                    <a:pt x="250" y="1625"/>
                  </a:cubicBezTo>
                  <a:cubicBezTo>
                    <a:pt x="208" y="1413"/>
                    <a:pt x="153" y="1182"/>
                    <a:pt x="134" y="969"/>
                  </a:cubicBezTo>
                  <a:cubicBezTo>
                    <a:pt x="116" y="854"/>
                    <a:pt x="93" y="757"/>
                    <a:pt x="93" y="678"/>
                  </a:cubicBezTo>
                  <a:cubicBezTo>
                    <a:pt x="93" y="604"/>
                    <a:pt x="93" y="544"/>
                    <a:pt x="116" y="526"/>
                  </a:cubicBezTo>
                  <a:cubicBezTo>
                    <a:pt x="171" y="258"/>
                    <a:pt x="536" y="161"/>
                    <a:pt x="536" y="161"/>
                  </a:cubicBezTo>
                  <a:cubicBezTo>
                    <a:pt x="536" y="161"/>
                    <a:pt x="712" y="124"/>
                    <a:pt x="943" y="101"/>
                  </a:cubicBezTo>
                  <a:close/>
                  <a:moveTo>
                    <a:pt x="1102" y="0"/>
                  </a:moveTo>
                  <a:cubicBezTo>
                    <a:pt x="1047" y="0"/>
                    <a:pt x="993" y="3"/>
                    <a:pt x="943" y="8"/>
                  </a:cubicBezTo>
                  <a:cubicBezTo>
                    <a:pt x="693" y="27"/>
                    <a:pt x="499" y="64"/>
                    <a:pt x="499" y="64"/>
                  </a:cubicBezTo>
                  <a:cubicBezTo>
                    <a:pt x="499" y="64"/>
                    <a:pt x="93" y="161"/>
                    <a:pt x="0" y="489"/>
                  </a:cubicBezTo>
                  <a:lnTo>
                    <a:pt x="0" y="701"/>
                  </a:lnTo>
                  <a:cubicBezTo>
                    <a:pt x="0" y="775"/>
                    <a:pt x="19" y="872"/>
                    <a:pt x="19" y="969"/>
                  </a:cubicBezTo>
                  <a:cubicBezTo>
                    <a:pt x="56" y="1182"/>
                    <a:pt x="93" y="1431"/>
                    <a:pt x="153" y="1644"/>
                  </a:cubicBezTo>
                  <a:cubicBezTo>
                    <a:pt x="208" y="1856"/>
                    <a:pt x="268" y="2027"/>
                    <a:pt x="347" y="2124"/>
                  </a:cubicBezTo>
                  <a:cubicBezTo>
                    <a:pt x="365" y="2143"/>
                    <a:pt x="384" y="2161"/>
                    <a:pt x="421" y="2161"/>
                  </a:cubicBezTo>
                  <a:cubicBezTo>
                    <a:pt x="426" y="2167"/>
                    <a:pt x="434" y="2169"/>
                    <a:pt x="442" y="2169"/>
                  </a:cubicBezTo>
                  <a:cubicBezTo>
                    <a:pt x="462" y="2169"/>
                    <a:pt x="486" y="2156"/>
                    <a:pt x="499" y="2143"/>
                  </a:cubicBezTo>
                  <a:cubicBezTo>
                    <a:pt x="555" y="2106"/>
                    <a:pt x="578" y="2046"/>
                    <a:pt x="596" y="1949"/>
                  </a:cubicBezTo>
                  <a:cubicBezTo>
                    <a:pt x="670" y="1565"/>
                    <a:pt x="943" y="1394"/>
                    <a:pt x="1211" y="1279"/>
                  </a:cubicBezTo>
                  <a:cubicBezTo>
                    <a:pt x="1345" y="1219"/>
                    <a:pt x="1479" y="1182"/>
                    <a:pt x="1594" y="1122"/>
                  </a:cubicBezTo>
                  <a:cubicBezTo>
                    <a:pt x="1710" y="1085"/>
                    <a:pt x="1807" y="1048"/>
                    <a:pt x="1849" y="969"/>
                  </a:cubicBezTo>
                  <a:cubicBezTo>
                    <a:pt x="1904" y="854"/>
                    <a:pt x="1964" y="720"/>
                    <a:pt x="1964" y="563"/>
                  </a:cubicBezTo>
                  <a:cubicBezTo>
                    <a:pt x="1964" y="410"/>
                    <a:pt x="1886" y="258"/>
                    <a:pt x="1691" y="142"/>
                  </a:cubicBezTo>
                  <a:cubicBezTo>
                    <a:pt x="1525" y="37"/>
                    <a:pt x="1302" y="0"/>
                    <a:pt x="11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915357" y="865098"/>
              <a:ext cx="439732" cy="569451"/>
            </a:xfrm>
            <a:custGeom>
              <a:avLst/>
              <a:gdLst/>
              <a:ahLst/>
              <a:cxnLst/>
              <a:rect l="l" t="t" r="r" b="b"/>
              <a:pathLst>
                <a:path w="3217" h="4166" extrusionOk="0">
                  <a:moveTo>
                    <a:pt x="2719" y="0"/>
                  </a:moveTo>
                  <a:cubicBezTo>
                    <a:pt x="2078" y="0"/>
                    <a:pt x="819" y="24"/>
                    <a:pt x="731" y="81"/>
                  </a:cubicBezTo>
                  <a:cubicBezTo>
                    <a:pt x="616" y="159"/>
                    <a:pt x="1" y="950"/>
                    <a:pt x="250" y="2202"/>
                  </a:cubicBezTo>
                  <a:cubicBezTo>
                    <a:pt x="482" y="3472"/>
                    <a:pt x="907" y="4165"/>
                    <a:pt x="907" y="4165"/>
                  </a:cubicBezTo>
                  <a:lnTo>
                    <a:pt x="1849" y="4050"/>
                  </a:lnTo>
                  <a:cubicBezTo>
                    <a:pt x="1849" y="4050"/>
                    <a:pt x="1655" y="2950"/>
                    <a:pt x="2002" y="1837"/>
                  </a:cubicBezTo>
                  <a:cubicBezTo>
                    <a:pt x="2371" y="737"/>
                    <a:pt x="2926" y="196"/>
                    <a:pt x="3004" y="159"/>
                  </a:cubicBezTo>
                  <a:cubicBezTo>
                    <a:pt x="3044" y="141"/>
                    <a:pt x="3092" y="136"/>
                    <a:pt x="3131" y="136"/>
                  </a:cubicBezTo>
                  <a:cubicBezTo>
                    <a:pt x="3170" y="136"/>
                    <a:pt x="3198" y="141"/>
                    <a:pt x="3198" y="141"/>
                  </a:cubicBezTo>
                  <a:cubicBezTo>
                    <a:pt x="3198" y="141"/>
                    <a:pt x="3217" y="44"/>
                    <a:pt x="3083" y="7"/>
                  </a:cubicBezTo>
                  <a:cubicBezTo>
                    <a:pt x="3056" y="3"/>
                    <a:pt x="2917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926156" y="857717"/>
              <a:ext cx="433991" cy="584350"/>
            </a:xfrm>
            <a:custGeom>
              <a:avLst/>
              <a:gdLst/>
              <a:ahLst/>
              <a:cxnLst/>
              <a:rect l="l" t="t" r="r" b="b"/>
              <a:pathLst>
                <a:path w="3175" h="4275" extrusionOk="0">
                  <a:moveTo>
                    <a:pt x="2597" y="98"/>
                  </a:moveTo>
                  <a:cubicBezTo>
                    <a:pt x="2713" y="116"/>
                    <a:pt x="2810" y="116"/>
                    <a:pt x="2870" y="116"/>
                  </a:cubicBezTo>
                  <a:lnTo>
                    <a:pt x="3004" y="116"/>
                  </a:lnTo>
                  <a:cubicBezTo>
                    <a:pt x="3041" y="135"/>
                    <a:pt x="3041" y="135"/>
                    <a:pt x="3041" y="158"/>
                  </a:cubicBezTo>
                  <a:cubicBezTo>
                    <a:pt x="3016" y="158"/>
                    <a:pt x="2990" y="148"/>
                    <a:pt x="2958" y="148"/>
                  </a:cubicBezTo>
                  <a:cubicBezTo>
                    <a:pt x="2942" y="148"/>
                    <a:pt x="2925" y="150"/>
                    <a:pt x="2907" y="158"/>
                  </a:cubicBezTo>
                  <a:cubicBezTo>
                    <a:pt x="2888" y="176"/>
                    <a:pt x="2870" y="195"/>
                    <a:pt x="2847" y="213"/>
                  </a:cubicBezTo>
                  <a:cubicBezTo>
                    <a:pt x="2810" y="232"/>
                    <a:pt x="2791" y="250"/>
                    <a:pt x="2754" y="292"/>
                  </a:cubicBezTo>
                  <a:cubicBezTo>
                    <a:pt x="2676" y="366"/>
                    <a:pt x="2579" y="481"/>
                    <a:pt x="2482" y="620"/>
                  </a:cubicBezTo>
                  <a:cubicBezTo>
                    <a:pt x="2292" y="906"/>
                    <a:pt x="2061" y="1313"/>
                    <a:pt x="1886" y="1868"/>
                  </a:cubicBezTo>
                  <a:cubicBezTo>
                    <a:pt x="1539" y="2949"/>
                    <a:pt x="1715" y="3970"/>
                    <a:pt x="1715" y="4044"/>
                  </a:cubicBezTo>
                  <a:lnTo>
                    <a:pt x="865" y="4159"/>
                  </a:lnTo>
                  <a:cubicBezTo>
                    <a:pt x="828" y="4122"/>
                    <a:pt x="444" y="3466"/>
                    <a:pt x="213" y="2256"/>
                  </a:cubicBezTo>
                  <a:cubicBezTo>
                    <a:pt x="98" y="1637"/>
                    <a:pt x="190" y="1137"/>
                    <a:pt x="329" y="772"/>
                  </a:cubicBezTo>
                  <a:cubicBezTo>
                    <a:pt x="384" y="597"/>
                    <a:pt x="463" y="463"/>
                    <a:pt x="537" y="347"/>
                  </a:cubicBezTo>
                  <a:cubicBezTo>
                    <a:pt x="597" y="250"/>
                    <a:pt x="675" y="195"/>
                    <a:pt x="675" y="176"/>
                  </a:cubicBezTo>
                  <a:cubicBezTo>
                    <a:pt x="675" y="183"/>
                    <a:pt x="677" y="185"/>
                    <a:pt x="681" y="185"/>
                  </a:cubicBezTo>
                  <a:cubicBezTo>
                    <a:pt x="687" y="185"/>
                    <a:pt x="700" y="176"/>
                    <a:pt x="712" y="176"/>
                  </a:cubicBezTo>
                  <a:cubicBezTo>
                    <a:pt x="731" y="176"/>
                    <a:pt x="749" y="176"/>
                    <a:pt x="791" y="158"/>
                  </a:cubicBezTo>
                  <a:cubicBezTo>
                    <a:pt x="846" y="158"/>
                    <a:pt x="943" y="158"/>
                    <a:pt x="1059" y="135"/>
                  </a:cubicBezTo>
                  <a:cubicBezTo>
                    <a:pt x="1271" y="135"/>
                    <a:pt x="1558" y="116"/>
                    <a:pt x="1830" y="116"/>
                  </a:cubicBezTo>
                  <a:cubicBezTo>
                    <a:pt x="2117" y="116"/>
                    <a:pt x="2385" y="98"/>
                    <a:pt x="2597" y="98"/>
                  </a:cubicBezTo>
                  <a:close/>
                  <a:moveTo>
                    <a:pt x="1830" y="1"/>
                  </a:moveTo>
                  <a:cubicBezTo>
                    <a:pt x="1539" y="19"/>
                    <a:pt x="1271" y="19"/>
                    <a:pt x="1059" y="42"/>
                  </a:cubicBezTo>
                  <a:cubicBezTo>
                    <a:pt x="943" y="42"/>
                    <a:pt x="846" y="61"/>
                    <a:pt x="768" y="61"/>
                  </a:cubicBezTo>
                  <a:cubicBezTo>
                    <a:pt x="731" y="61"/>
                    <a:pt x="712" y="61"/>
                    <a:pt x="694" y="79"/>
                  </a:cubicBezTo>
                  <a:cubicBezTo>
                    <a:pt x="652" y="79"/>
                    <a:pt x="634" y="79"/>
                    <a:pt x="615" y="98"/>
                  </a:cubicBezTo>
                  <a:cubicBezTo>
                    <a:pt x="578" y="116"/>
                    <a:pt x="518" y="195"/>
                    <a:pt x="444" y="292"/>
                  </a:cubicBezTo>
                  <a:cubicBezTo>
                    <a:pt x="366" y="407"/>
                    <a:pt x="287" y="560"/>
                    <a:pt x="232" y="736"/>
                  </a:cubicBezTo>
                  <a:cubicBezTo>
                    <a:pt x="74" y="1101"/>
                    <a:pt x="1" y="1637"/>
                    <a:pt x="116" y="2274"/>
                  </a:cubicBezTo>
                  <a:cubicBezTo>
                    <a:pt x="366" y="3545"/>
                    <a:pt x="791" y="4256"/>
                    <a:pt x="791" y="4256"/>
                  </a:cubicBezTo>
                  <a:lnTo>
                    <a:pt x="809" y="4275"/>
                  </a:lnTo>
                  <a:lnTo>
                    <a:pt x="1830" y="4141"/>
                  </a:lnTo>
                  <a:lnTo>
                    <a:pt x="1830" y="4085"/>
                  </a:lnTo>
                  <a:cubicBezTo>
                    <a:pt x="1830" y="4085"/>
                    <a:pt x="1636" y="3004"/>
                    <a:pt x="1983" y="1909"/>
                  </a:cubicBezTo>
                  <a:cubicBezTo>
                    <a:pt x="2154" y="1350"/>
                    <a:pt x="2385" y="943"/>
                    <a:pt x="2579" y="675"/>
                  </a:cubicBezTo>
                  <a:cubicBezTo>
                    <a:pt x="2676" y="541"/>
                    <a:pt x="2754" y="444"/>
                    <a:pt x="2828" y="366"/>
                  </a:cubicBezTo>
                  <a:lnTo>
                    <a:pt x="2907" y="292"/>
                  </a:lnTo>
                  <a:lnTo>
                    <a:pt x="2944" y="250"/>
                  </a:lnTo>
                  <a:cubicBezTo>
                    <a:pt x="2970" y="244"/>
                    <a:pt x="2996" y="242"/>
                    <a:pt x="3019" y="242"/>
                  </a:cubicBezTo>
                  <a:cubicBezTo>
                    <a:pt x="3066" y="242"/>
                    <a:pt x="3101" y="250"/>
                    <a:pt x="3101" y="250"/>
                  </a:cubicBezTo>
                  <a:lnTo>
                    <a:pt x="3156" y="250"/>
                  </a:lnTo>
                  <a:lnTo>
                    <a:pt x="3156" y="213"/>
                  </a:lnTo>
                  <a:cubicBezTo>
                    <a:pt x="3156" y="213"/>
                    <a:pt x="3175" y="176"/>
                    <a:pt x="3156" y="116"/>
                  </a:cubicBezTo>
                  <a:cubicBezTo>
                    <a:pt x="3138" y="79"/>
                    <a:pt x="3101" y="42"/>
                    <a:pt x="3022" y="19"/>
                  </a:cubicBezTo>
                  <a:lnTo>
                    <a:pt x="2962" y="19"/>
                  </a:lnTo>
                  <a:cubicBezTo>
                    <a:pt x="2944" y="1"/>
                    <a:pt x="2907" y="1"/>
                    <a:pt x="28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944472" y="1118659"/>
              <a:ext cx="976513" cy="732658"/>
            </a:xfrm>
            <a:custGeom>
              <a:avLst/>
              <a:gdLst/>
              <a:ahLst/>
              <a:cxnLst/>
              <a:rect l="l" t="t" r="r" b="b"/>
              <a:pathLst>
                <a:path w="7144" h="5360" extrusionOk="0">
                  <a:moveTo>
                    <a:pt x="2657" y="0"/>
                  </a:moveTo>
                  <a:cubicBezTo>
                    <a:pt x="2657" y="0"/>
                    <a:pt x="2870" y="1174"/>
                    <a:pt x="2542" y="1654"/>
                  </a:cubicBezTo>
                  <a:cubicBezTo>
                    <a:pt x="2195" y="2135"/>
                    <a:pt x="1521" y="2153"/>
                    <a:pt x="1521" y="2153"/>
                  </a:cubicBezTo>
                  <a:cubicBezTo>
                    <a:pt x="1521" y="2153"/>
                    <a:pt x="1318" y="1886"/>
                    <a:pt x="975" y="1886"/>
                  </a:cubicBezTo>
                  <a:cubicBezTo>
                    <a:pt x="858" y="1886"/>
                    <a:pt x="725" y="1917"/>
                    <a:pt x="578" y="2001"/>
                  </a:cubicBezTo>
                  <a:cubicBezTo>
                    <a:pt x="1" y="2329"/>
                    <a:pt x="135" y="3156"/>
                    <a:pt x="541" y="3387"/>
                  </a:cubicBezTo>
                  <a:cubicBezTo>
                    <a:pt x="661" y="3447"/>
                    <a:pt x="777" y="3469"/>
                    <a:pt x="883" y="3469"/>
                  </a:cubicBezTo>
                  <a:cubicBezTo>
                    <a:pt x="1151" y="3469"/>
                    <a:pt x="1350" y="3332"/>
                    <a:pt x="1350" y="3332"/>
                  </a:cubicBezTo>
                  <a:lnTo>
                    <a:pt x="1350" y="3332"/>
                  </a:lnTo>
                  <a:cubicBezTo>
                    <a:pt x="1350" y="3332"/>
                    <a:pt x="1211" y="3812"/>
                    <a:pt x="1812" y="4427"/>
                  </a:cubicBezTo>
                  <a:cubicBezTo>
                    <a:pt x="2272" y="4886"/>
                    <a:pt x="3065" y="5359"/>
                    <a:pt x="4122" y="5359"/>
                  </a:cubicBezTo>
                  <a:cubicBezTo>
                    <a:pt x="4478" y="5359"/>
                    <a:pt x="4864" y="5305"/>
                    <a:pt x="5277" y="5180"/>
                  </a:cubicBezTo>
                  <a:cubicBezTo>
                    <a:pt x="6931" y="4676"/>
                    <a:pt x="7144" y="3174"/>
                    <a:pt x="6950" y="2213"/>
                  </a:cubicBezTo>
                  <a:cubicBezTo>
                    <a:pt x="6779" y="1252"/>
                    <a:pt x="6719" y="213"/>
                    <a:pt x="6719" y="213"/>
                  </a:cubicBezTo>
                  <a:cubicBezTo>
                    <a:pt x="6719" y="213"/>
                    <a:pt x="6336" y="157"/>
                    <a:pt x="5789" y="157"/>
                  </a:cubicBezTo>
                  <a:cubicBezTo>
                    <a:pt x="5420" y="157"/>
                    <a:pt x="4975" y="182"/>
                    <a:pt x="4524" y="268"/>
                  </a:cubicBezTo>
                  <a:cubicBezTo>
                    <a:pt x="4330" y="302"/>
                    <a:pt x="4147" y="316"/>
                    <a:pt x="3977" y="316"/>
                  </a:cubicBezTo>
                  <a:cubicBezTo>
                    <a:pt x="3169" y="316"/>
                    <a:pt x="2657" y="0"/>
                    <a:pt x="265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960328" y="1105400"/>
              <a:ext cx="955053" cy="753435"/>
            </a:xfrm>
            <a:custGeom>
              <a:avLst/>
              <a:gdLst/>
              <a:ahLst/>
              <a:cxnLst/>
              <a:rect l="l" t="t" r="r" b="b"/>
              <a:pathLst>
                <a:path w="6987" h="5512" extrusionOk="0">
                  <a:moveTo>
                    <a:pt x="2597" y="171"/>
                  </a:moveTo>
                  <a:lnTo>
                    <a:pt x="2597" y="171"/>
                  </a:lnTo>
                  <a:cubicBezTo>
                    <a:pt x="2688" y="219"/>
                    <a:pt x="3121" y="458"/>
                    <a:pt x="3814" y="458"/>
                  </a:cubicBezTo>
                  <a:cubicBezTo>
                    <a:pt x="3995" y="458"/>
                    <a:pt x="4193" y="442"/>
                    <a:pt x="4408" y="402"/>
                  </a:cubicBezTo>
                  <a:cubicBezTo>
                    <a:pt x="4854" y="324"/>
                    <a:pt x="5287" y="301"/>
                    <a:pt x="5647" y="301"/>
                  </a:cubicBezTo>
                  <a:cubicBezTo>
                    <a:pt x="6157" y="301"/>
                    <a:pt x="6520" y="347"/>
                    <a:pt x="6566" y="347"/>
                  </a:cubicBezTo>
                  <a:cubicBezTo>
                    <a:pt x="6566" y="402"/>
                    <a:pt x="6603" y="1386"/>
                    <a:pt x="6797" y="2310"/>
                  </a:cubicBezTo>
                  <a:cubicBezTo>
                    <a:pt x="6871" y="2791"/>
                    <a:pt x="6871" y="3387"/>
                    <a:pt x="6640" y="3946"/>
                  </a:cubicBezTo>
                  <a:cubicBezTo>
                    <a:pt x="6409" y="4487"/>
                    <a:pt x="5970" y="4967"/>
                    <a:pt x="5161" y="5217"/>
                  </a:cubicBezTo>
                  <a:cubicBezTo>
                    <a:pt x="4736" y="5352"/>
                    <a:pt x="4340" y="5410"/>
                    <a:pt x="3978" y="5410"/>
                  </a:cubicBezTo>
                  <a:cubicBezTo>
                    <a:pt x="2943" y="5410"/>
                    <a:pt x="2174" y="4942"/>
                    <a:pt x="1733" y="4487"/>
                  </a:cubicBezTo>
                  <a:cubicBezTo>
                    <a:pt x="1442" y="4196"/>
                    <a:pt x="1326" y="3928"/>
                    <a:pt x="1289" y="3734"/>
                  </a:cubicBezTo>
                  <a:cubicBezTo>
                    <a:pt x="1252" y="3544"/>
                    <a:pt x="1289" y="3429"/>
                    <a:pt x="1289" y="3429"/>
                  </a:cubicBezTo>
                  <a:lnTo>
                    <a:pt x="1326" y="3290"/>
                  </a:lnTo>
                  <a:lnTo>
                    <a:pt x="1211" y="3368"/>
                  </a:lnTo>
                  <a:cubicBezTo>
                    <a:pt x="1211" y="3368"/>
                    <a:pt x="1021" y="3508"/>
                    <a:pt x="772" y="3508"/>
                  </a:cubicBezTo>
                  <a:cubicBezTo>
                    <a:pt x="675" y="3508"/>
                    <a:pt x="569" y="3487"/>
                    <a:pt x="462" y="3429"/>
                  </a:cubicBezTo>
                  <a:cubicBezTo>
                    <a:pt x="268" y="3332"/>
                    <a:pt x="134" y="3082"/>
                    <a:pt x="116" y="2828"/>
                  </a:cubicBezTo>
                  <a:cubicBezTo>
                    <a:pt x="116" y="2560"/>
                    <a:pt x="213" y="2292"/>
                    <a:pt x="481" y="2135"/>
                  </a:cubicBezTo>
                  <a:cubicBezTo>
                    <a:pt x="615" y="2059"/>
                    <a:pt x="735" y="2030"/>
                    <a:pt x="841" y="2030"/>
                  </a:cubicBezTo>
                  <a:cubicBezTo>
                    <a:pt x="947" y="2030"/>
                    <a:pt x="1040" y="2059"/>
                    <a:pt x="1118" y="2098"/>
                  </a:cubicBezTo>
                  <a:cubicBezTo>
                    <a:pt x="1271" y="2176"/>
                    <a:pt x="1368" y="2273"/>
                    <a:pt x="1368" y="2273"/>
                  </a:cubicBezTo>
                  <a:lnTo>
                    <a:pt x="1386" y="2292"/>
                  </a:lnTo>
                  <a:lnTo>
                    <a:pt x="1405" y="2292"/>
                  </a:lnTo>
                  <a:cubicBezTo>
                    <a:pt x="1405" y="2292"/>
                    <a:pt x="2098" y="2292"/>
                    <a:pt x="2463" y="1788"/>
                  </a:cubicBezTo>
                  <a:cubicBezTo>
                    <a:pt x="2638" y="1520"/>
                    <a:pt x="2675" y="1095"/>
                    <a:pt x="2657" y="749"/>
                  </a:cubicBezTo>
                  <a:cubicBezTo>
                    <a:pt x="2657" y="444"/>
                    <a:pt x="2620" y="250"/>
                    <a:pt x="2597" y="171"/>
                  </a:cubicBezTo>
                  <a:close/>
                  <a:moveTo>
                    <a:pt x="2463" y="0"/>
                  </a:moveTo>
                  <a:lnTo>
                    <a:pt x="2481" y="116"/>
                  </a:lnTo>
                  <a:cubicBezTo>
                    <a:pt x="2481" y="116"/>
                    <a:pt x="2541" y="402"/>
                    <a:pt x="2560" y="749"/>
                  </a:cubicBezTo>
                  <a:cubicBezTo>
                    <a:pt x="2560" y="1095"/>
                    <a:pt x="2541" y="1502"/>
                    <a:pt x="2366" y="1733"/>
                  </a:cubicBezTo>
                  <a:cubicBezTo>
                    <a:pt x="2061" y="2176"/>
                    <a:pt x="1442" y="2195"/>
                    <a:pt x="1405" y="2195"/>
                  </a:cubicBezTo>
                  <a:cubicBezTo>
                    <a:pt x="1386" y="2176"/>
                    <a:pt x="1326" y="2079"/>
                    <a:pt x="1174" y="2001"/>
                  </a:cubicBezTo>
                  <a:cubicBezTo>
                    <a:pt x="1077" y="1964"/>
                    <a:pt x="966" y="1935"/>
                    <a:pt x="841" y="1935"/>
                  </a:cubicBezTo>
                  <a:cubicBezTo>
                    <a:pt x="716" y="1935"/>
                    <a:pt x="578" y="1964"/>
                    <a:pt x="425" y="2042"/>
                  </a:cubicBezTo>
                  <a:cubicBezTo>
                    <a:pt x="116" y="2213"/>
                    <a:pt x="0" y="2541"/>
                    <a:pt x="19" y="2828"/>
                  </a:cubicBezTo>
                  <a:cubicBezTo>
                    <a:pt x="37" y="3119"/>
                    <a:pt x="171" y="3405"/>
                    <a:pt x="402" y="3521"/>
                  </a:cubicBezTo>
                  <a:cubicBezTo>
                    <a:pt x="543" y="3592"/>
                    <a:pt x="673" y="3616"/>
                    <a:pt x="787" y="3616"/>
                  </a:cubicBezTo>
                  <a:cubicBezTo>
                    <a:pt x="985" y="3616"/>
                    <a:pt x="1130" y="3541"/>
                    <a:pt x="1192" y="3502"/>
                  </a:cubicBezTo>
                  <a:lnTo>
                    <a:pt x="1192" y="3502"/>
                  </a:lnTo>
                  <a:cubicBezTo>
                    <a:pt x="1174" y="3544"/>
                    <a:pt x="1155" y="3600"/>
                    <a:pt x="1192" y="3752"/>
                  </a:cubicBezTo>
                  <a:cubicBezTo>
                    <a:pt x="1234" y="3965"/>
                    <a:pt x="1368" y="4256"/>
                    <a:pt x="1673" y="4561"/>
                  </a:cubicBezTo>
                  <a:cubicBezTo>
                    <a:pt x="2122" y="5038"/>
                    <a:pt x="2933" y="5512"/>
                    <a:pt x="4008" y="5512"/>
                  </a:cubicBezTo>
                  <a:cubicBezTo>
                    <a:pt x="4370" y="5512"/>
                    <a:pt x="4762" y="5458"/>
                    <a:pt x="5180" y="5332"/>
                  </a:cubicBezTo>
                  <a:cubicBezTo>
                    <a:pt x="6025" y="5064"/>
                    <a:pt x="6506" y="4542"/>
                    <a:pt x="6737" y="3983"/>
                  </a:cubicBezTo>
                  <a:cubicBezTo>
                    <a:pt x="6986" y="3405"/>
                    <a:pt x="6986" y="2791"/>
                    <a:pt x="6894" y="2292"/>
                  </a:cubicBezTo>
                  <a:cubicBezTo>
                    <a:pt x="6700" y="1349"/>
                    <a:pt x="6663" y="310"/>
                    <a:pt x="6663" y="310"/>
                  </a:cubicBezTo>
                  <a:lnTo>
                    <a:pt x="6663" y="250"/>
                  </a:lnTo>
                  <a:lnTo>
                    <a:pt x="6603" y="250"/>
                  </a:lnTo>
                  <a:cubicBezTo>
                    <a:pt x="6603" y="250"/>
                    <a:pt x="6241" y="205"/>
                    <a:pt x="5715" y="205"/>
                  </a:cubicBezTo>
                  <a:cubicBezTo>
                    <a:pt x="5334" y="205"/>
                    <a:pt x="4867" y="228"/>
                    <a:pt x="4390" y="310"/>
                  </a:cubicBezTo>
                  <a:cubicBezTo>
                    <a:pt x="4196" y="343"/>
                    <a:pt x="4014" y="357"/>
                    <a:pt x="3845" y="357"/>
                  </a:cubicBezTo>
                  <a:cubicBezTo>
                    <a:pt x="3056" y="357"/>
                    <a:pt x="2560" y="56"/>
                    <a:pt x="2560" y="56"/>
                  </a:cubicBezTo>
                  <a:lnTo>
                    <a:pt x="246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015278" y="1428674"/>
              <a:ext cx="110582" cy="110719"/>
            </a:xfrm>
            <a:custGeom>
              <a:avLst/>
              <a:gdLst/>
              <a:ahLst/>
              <a:cxnLst/>
              <a:rect l="l" t="t" r="r" b="b"/>
              <a:pathLst>
                <a:path w="809" h="810" extrusionOk="0">
                  <a:moveTo>
                    <a:pt x="407" y="1"/>
                  </a:moveTo>
                  <a:cubicBezTo>
                    <a:pt x="176" y="1"/>
                    <a:pt x="0" y="195"/>
                    <a:pt x="0" y="407"/>
                  </a:cubicBezTo>
                  <a:cubicBezTo>
                    <a:pt x="0" y="638"/>
                    <a:pt x="176" y="809"/>
                    <a:pt x="407" y="809"/>
                  </a:cubicBezTo>
                  <a:cubicBezTo>
                    <a:pt x="619" y="809"/>
                    <a:pt x="809" y="638"/>
                    <a:pt x="809" y="407"/>
                  </a:cubicBezTo>
                  <a:cubicBezTo>
                    <a:pt x="809" y="195"/>
                    <a:pt x="619" y="1"/>
                    <a:pt x="407" y="1"/>
                  </a:cubicBezTo>
                  <a:close/>
                </a:path>
              </a:pathLst>
            </a:custGeom>
            <a:solidFill>
              <a:srgbClr val="FF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007623" y="1423616"/>
              <a:ext cx="123978" cy="123978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63" y="98"/>
                  </a:moveTo>
                  <a:cubicBezTo>
                    <a:pt x="657" y="98"/>
                    <a:pt x="809" y="250"/>
                    <a:pt x="809" y="444"/>
                  </a:cubicBezTo>
                  <a:cubicBezTo>
                    <a:pt x="809" y="639"/>
                    <a:pt x="657" y="791"/>
                    <a:pt x="463" y="791"/>
                  </a:cubicBezTo>
                  <a:cubicBezTo>
                    <a:pt x="269" y="791"/>
                    <a:pt x="116" y="639"/>
                    <a:pt x="116" y="444"/>
                  </a:cubicBezTo>
                  <a:cubicBezTo>
                    <a:pt x="116" y="250"/>
                    <a:pt x="269" y="98"/>
                    <a:pt x="463" y="98"/>
                  </a:cubicBezTo>
                  <a:close/>
                  <a:moveTo>
                    <a:pt x="463" y="1"/>
                  </a:moveTo>
                  <a:cubicBezTo>
                    <a:pt x="213" y="1"/>
                    <a:pt x="1" y="195"/>
                    <a:pt x="1" y="444"/>
                  </a:cubicBezTo>
                  <a:cubicBezTo>
                    <a:pt x="1" y="694"/>
                    <a:pt x="213" y="906"/>
                    <a:pt x="463" y="906"/>
                  </a:cubicBezTo>
                  <a:cubicBezTo>
                    <a:pt x="712" y="906"/>
                    <a:pt x="906" y="694"/>
                    <a:pt x="906" y="444"/>
                  </a:cubicBezTo>
                  <a:cubicBezTo>
                    <a:pt x="906" y="195"/>
                    <a:pt x="712" y="1"/>
                    <a:pt x="4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420701" y="1352947"/>
              <a:ext cx="47431" cy="91719"/>
            </a:xfrm>
            <a:custGeom>
              <a:avLst/>
              <a:gdLst/>
              <a:ahLst/>
              <a:cxnLst/>
              <a:rect l="l" t="t" r="r" b="b"/>
              <a:pathLst>
                <a:path w="347" h="671" extrusionOk="0">
                  <a:moveTo>
                    <a:pt x="176" y="0"/>
                  </a:moveTo>
                  <a:cubicBezTo>
                    <a:pt x="79" y="0"/>
                    <a:pt x="0" y="153"/>
                    <a:pt x="0" y="324"/>
                  </a:cubicBezTo>
                  <a:cubicBezTo>
                    <a:pt x="0" y="518"/>
                    <a:pt x="79" y="670"/>
                    <a:pt x="176" y="670"/>
                  </a:cubicBezTo>
                  <a:cubicBezTo>
                    <a:pt x="268" y="670"/>
                    <a:pt x="347" y="518"/>
                    <a:pt x="347" y="324"/>
                  </a:cubicBezTo>
                  <a:cubicBezTo>
                    <a:pt x="347" y="153"/>
                    <a:pt x="268" y="0"/>
                    <a:pt x="17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6749715" y="1352947"/>
              <a:ext cx="50029" cy="91719"/>
            </a:xfrm>
            <a:custGeom>
              <a:avLst/>
              <a:gdLst/>
              <a:ahLst/>
              <a:cxnLst/>
              <a:rect l="l" t="t" r="r" b="b"/>
              <a:pathLst>
                <a:path w="366" h="671" extrusionOk="0">
                  <a:moveTo>
                    <a:pt x="195" y="0"/>
                  </a:moveTo>
                  <a:cubicBezTo>
                    <a:pt x="98" y="0"/>
                    <a:pt x="1" y="153"/>
                    <a:pt x="1" y="324"/>
                  </a:cubicBezTo>
                  <a:cubicBezTo>
                    <a:pt x="1" y="518"/>
                    <a:pt x="98" y="670"/>
                    <a:pt x="195" y="670"/>
                  </a:cubicBezTo>
                  <a:cubicBezTo>
                    <a:pt x="287" y="670"/>
                    <a:pt x="366" y="518"/>
                    <a:pt x="366" y="324"/>
                  </a:cubicBezTo>
                  <a:cubicBezTo>
                    <a:pt x="366" y="153"/>
                    <a:pt x="287" y="0"/>
                    <a:pt x="1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662643" y="1423616"/>
              <a:ext cx="55633" cy="75180"/>
            </a:xfrm>
            <a:custGeom>
              <a:avLst/>
              <a:gdLst/>
              <a:ahLst/>
              <a:cxnLst/>
              <a:rect l="l" t="t" r="r" b="b"/>
              <a:pathLst>
                <a:path w="407" h="550" extrusionOk="0">
                  <a:moveTo>
                    <a:pt x="97" y="1"/>
                  </a:moveTo>
                  <a:cubicBezTo>
                    <a:pt x="79" y="1"/>
                    <a:pt x="42" y="19"/>
                    <a:pt x="42" y="38"/>
                  </a:cubicBezTo>
                  <a:cubicBezTo>
                    <a:pt x="42" y="79"/>
                    <a:pt x="60" y="98"/>
                    <a:pt x="97" y="98"/>
                  </a:cubicBezTo>
                  <a:cubicBezTo>
                    <a:pt x="97" y="98"/>
                    <a:pt x="139" y="98"/>
                    <a:pt x="194" y="135"/>
                  </a:cubicBezTo>
                  <a:cubicBezTo>
                    <a:pt x="254" y="153"/>
                    <a:pt x="291" y="213"/>
                    <a:pt x="291" y="310"/>
                  </a:cubicBezTo>
                  <a:cubicBezTo>
                    <a:pt x="291" y="347"/>
                    <a:pt x="273" y="384"/>
                    <a:pt x="254" y="407"/>
                  </a:cubicBezTo>
                  <a:cubicBezTo>
                    <a:pt x="231" y="426"/>
                    <a:pt x="213" y="444"/>
                    <a:pt x="176" y="444"/>
                  </a:cubicBezTo>
                  <a:cubicBezTo>
                    <a:pt x="163" y="451"/>
                    <a:pt x="148" y="453"/>
                    <a:pt x="134" y="453"/>
                  </a:cubicBezTo>
                  <a:cubicBezTo>
                    <a:pt x="105" y="453"/>
                    <a:pt x="79" y="444"/>
                    <a:pt x="79" y="444"/>
                  </a:cubicBezTo>
                  <a:cubicBezTo>
                    <a:pt x="42" y="444"/>
                    <a:pt x="23" y="463"/>
                    <a:pt x="23" y="481"/>
                  </a:cubicBezTo>
                  <a:cubicBezTo>
                    <a:pt x="0" y="523"/>
                    <a:pt x="23" y="541"/>
                    <a:pt x="60" y="541"/>
                  </a:cubicBezTo>
                  <a:cubicBezTo>
                    <a:pt x="60" y="541"/>
                    <a:pt x="95" y="550"/>
                    <a:pt x="140" y="550"/>
                  </a:cubicBezTo>
                  <a:cubicBezTo>
                    <a:pt x="163" y="550"/>
                    <a:pt x="188" y="548"/>
                    <a:pt x="213" y="541"/>
                  </a:cubicBezTo>
                  <a:cubicBezTo>
                    <a:pt x="254" y="541"/>
                    <a:pt x="291" y="523"/>
                    <a:pt x="328" y="481"/>
                  </a:cubicBezTo>
                  <a:cubicBezTo>
                    <a:pt x="370" y="444"/>
                    <a:pt x="388" y="384"/>
                    <a:pt x="388" y="310"/>
                  </a:cubicBezTo>
                  <a:cubicBezTo>
                    <a:pt x="407" y="176"/>
                    <a:pt x="328" y="79"/>
                    <a:pt x="254" y="38"/>
                  </a:cubicBezTo>
                  <a:cubicBezTo>
                    <a:pt x="176" y="1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458701" y="1497293"/>
              <a:ext cx="282948" cy="180567"/>
            </a:xfrm>
            <a:custGeom>
              <a:avLst/>
              <a:gdLst/>
              <a:ahLst/>
              <a:cxnLst/>
              <a:rect l="l" t="t" r="r" b="b"/>
              <a:pathLst>
                <a:path w="2070" h="1321" extrusionOk="0">
                  <a:moveTo>
                    <a:pt x="206" y="1"/>
                  </a:moveTo>
                  <a:cubicBezTo>
                    <a:pt x="47" y="1"/>
                    <a:pt x="0" y="610"/>
                    <a:pt x="300" y="964"/>
                  </a:cubicBezTo>
                  <a:cubicBezTo>
                    <a:pt x="499" y="1213"/>
                    <a:pt x="795" y="1320"/>
                    <a:pt x="1079" y="1320"/>
                  </a:cubicBezTo>
                  <a:cubicBezTo>
                    <a:pt x="1211" y="1320"/>
                    <a:pt x="1340" y="1297"/>
                    <a:pt x="1455" y="1255"/>
                  </a:cubicBezTo>
                  <a:cubicBezTo>
                    <a:pt x="1820" y="1116"/>
                    <a:pt x="1996" y="885"/>
                    <a:pt x="2033" y="696"/>
                  </a:cubicBezTo>
                  <a:cubicBezTo>
                    <a:pt x="2070" y="501"/>
                    <a:pt x="1977" y="483"/>
                    <a:pt x="1839" y="446"/>
                  </a:cubicBezTo>
                  <a:cubicBezTo>
                    <a:pt x="1705" y="404"/>
                    <a:pt x="1187" y="289"/>
                    <a:pt x="1187" y="289"/>
                  </a:cubicBezTo>
                  <a:cubicBezTo>
                    <a:pt x="744" y="192"/>
                    <a:pt x="379" y="21"/>
                    <a:pt x="221" y="2"/>
                  </a:cubicBez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C5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6463075" y="1489364"/>
              <a:ext cx="284315" cy="195603"/>
            </a:xfrm>
            <a:custGeom>
              <a:avLst/>
              <a:gdLst/>
              <a:ahLst/>
              <a:cxnLst/>
              <a:rect l="l" t="t" r="r" b="b"/>
              <a:pathLst>
                <a:path w="2080" h="1431" extrusionOk="0">
                  <a:moveTo>
                    <a:pt x="171" y="97"/>
                  </a:moveTo>
                  <a:cubicBezTo>
                    <a:pt x="250" y="116"/>
                    <a:pt x="384" y="176"/>
                    <a:pt x="559" y="231"/>
                  </a:cubicBezTo>
                  <a:cubicBezTo>
                    <a:pt x="712" y="291"/>
                    <a:pt x="924" y="347"/>
                    <a:pt x="1137" y="407"/>
                  </a:cubicBezTo>
                  <a:cubicBezTo>
                    <a:pt x="1137" y="407"/>
                    <a:pt x="1271" y="425"/>
                    <a:pt x="1405" y="462"/>
                  </a:cubicBezTo>
                  <a:cubicBezTo>
                    <a:pt x="1557" y="504"/>
                    <a:pt x="1733" y="541"/>
                    <a:pt x="1788" y="559"/>
                  </a:cubicBezTo>
                  <a:cubicBezTo>
                    <a:pt x="1848" y="578"/>
                    <a:pt x="1904" y="596"/>
                    <a:pt x="1922" y="620"/>
                  </a:cubicBezTo>
                  <a:cubicBezTo>
                    <a:pt x="1964" y="638"/>
                    <a:pt x="1964" y="657"/>
                    <a:pt x="1945" y="754"/>
                  </a:cubicBezTo>
                  <a:cubicBezTo>
                    <a:pt x="1922" y="906"/>
                    <a:pt x="1751" y="1137"/>
                    <a:pt x="1405" y="1271"/>
                  </a:cubicBezTo>
                  <a:cubicBezTo>
                    <a:pt x="1299" y="1306"/>
                    <a:pt x="1182" y="1326"/>
                    <a:pt x="1063" y="1326"/>
                  </a:cubicBezTo>
                  <a:cubicBezTo>
                    <a:pt x="792" y="1326"/>
                    <a:pt x="507" y="1225"/>
                    <a:pt x="305" y="985"/>
                  </a:cubicBezTo>
                  <a:cubicBezTo>
                    <a:pt x="152" y="827"/>
                    <a:pt x="97" y="578"/>
                    <a:pt x="97" y="389"/>
                  </a:cubicBezTo>
                  <a:cubicBezTo>
                    <a:pt x="97" y="291"/>
                    <a:pt x="116" y="213"/>
                    <a:pt x="134" y="158"/>
                  </a:cubicBezTo>
                  <a:cubicBezTo>
                    <a:pt x="134" y="134"/>
                    <a:pt x="152" y="116"/>
                    <a:pt x="171" y="116"/>
                  </a:cubicBezTo>
                  <a:lnTo>
                    <a:pt x="171" y="97"/>
                  </a:lnTo>
                  <a:close/>
                  <a:moveTo>
                    <a:pt x="189" y="0"/>
                  </a:moveTo>
                  <a:cubicBezTo>
                    <a:pt x="152" y="0"/>
                    <a:pt x="116" y="0"/>
                    <a:pt x="97" y="42"/>
                  </a:cubicBezTo>
                  <a:cubicBezTo>
                    <a:pt x="74" y="60"/>
                    <a:pt x="55" y="79"/>
                    <a:pt x="37" y="116"/>
                  </a:cubicBezTo>
                  <a:cubicBezTo>
                    <a:pt x="0" y="194"/>
                    <a:pt x="0" y="291"/>
                    <a:pt x="0" y="389"/>
                  </a:cubicBezTo>
                  <a:cubicBezTo>
                    <a:pt x="0" y="596"/>
                    <a:pt x="55" y="869"/>
                    <a:pt x="213" y="1059"/>
                  </a:cubicBezTo>
                  <a:cubicBezTo>
                    <a:pt x="438" y="1316"/>
                    <a:pt x="760" y="1430"/>
                    <a:pt x="1064" y="1430"/>
                  </a:cubicBezTo>
                  <a:cubicBezTo>
                    <a:pt x="1197" y="1430"/>
                    <a:pt x="1325" y="1409"/>
                    <a:pt x="1442" y="1368"/>
                  </a:cubicBezTo>
                  <a:cubicBezTo>
                    <a:pt x="1830" y="1216"/>
                    <a:pt x="2019" y="985"/>
                    <a:pt x="2061" y="772"/>
                  </a:cubicBezTo>
                  <a:cubicBezTo>
                    <a:pt x="2079" y="657"/>
                    <a:pt x="2061" y="578"/>
                    <a:pt x="2001" y="541"/>
                  </a:cubicBezTo>
                  <a:cubicBezTo>
                    <a:pt x="1945" y="481"/>
                    <a:pt x="1885" y="481"/>
                    <a:pt x="1830" y="444"/>
                  </a:cubicBezTo>
                  <a:cubicBezTo>
                    <a:pt x="1751" y="425"/>
                    <a:pt x="1576" y="389"/>
                    <a:pt x="1442" y="365"/>
                  </a:cubicBezTo>
                  <a:cubicBezTo>
                    <a:pt x="1289" y="328"/>
                    <a:pt x="1155" y="291"/>
                    <a:pt x="1155" y="291"/>
                  </a:cubicBezTo>
                  <a:cubicBezTo>
                    <a:pt x="943" y="250"/>
                    <a:pt x="749" y="176"/>
                    <a:pt x="578" y="116"/>
                  </a:cubicBezTo>
                  <a:cubicBezTo>
                    <a:pt x="420" y="79"/>
                    <a:pt x="286" y="19"/>
                    <a:pt x="1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492054" y="1500026"/>
              <a:ext cx="242078" cy="100057"/>
            </a:xfrm>
            <a:custGeom>
              <a:avLst/>
              <a:gdLst/>
              <a:ahLst/>
              <a:cxnLst/>
              <a:rect l="l" t="t" r="r" b="b"/>
              <a:pathLst>
                <a:path w="1771" h="732" extrusionOk="0">
                  <a:moveTo>
                    <a:pt x="56" y="1"/>
                  </a:moveTo>
                  <a:lnTo>
                    <a:pt x="56" y="1"/>
                  </a:lnTo>
                  <a:cubicBezTo>
                    <a:pt x="19" y="80"/>
                    <a:pt x="1" y="213"/>
                    <a:pt x="74" y="269"/>
                  </a:cubicBezTo>
                  <a:cubicBezTo>
                    <a:pt x="205" y="382"/>
                    <a:pt x="1382" y="732"/>
                    <a:pt x="1581" y="732"/>
                  </a:cubicBezTo>
                  <a:cubicBezTo>
                    <a:pt x="1587" y="732"/>
                    <a:pt x="1591" y="731"/>
                    <a:pt x="1595" y="731"/>
                  </a:cubicBezTo>
                  <a:cubicBezTo>
                    <a:pt x="1673" y="731"/>
                    <a:pt x="1733" y="615"/>
                    <a:pt x="1770" y="518"/>
                  </a:cubicBezTo>
                  <a:cubicBezTo>
                    <a:pt x="1733" y="463"/>
                    <a:pt x="1673" y="445"/>
                    <a:pt x="1595" y="426"/>
                  </a:cubicBezTo>
                  <a:cubicBezTo>
                    <a:pt x="1461" y="384"/>
                    <a:pt x="943" y="269"/>
                    <a:pt x="943" y="269"/>
                  </a:cubicBezTo>
                  <a:cubicBezTo>
                    <a:pt x="555" y="172"/>
                    <a:pt x="232" y="56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488910" y="1489364"/>
              <a:ext cx="252740" cy="118920"/>
            </a:xfrm>
            <a:custGeom>
              <a:avLst/>
              <a:gdLst/>
              <a:ahLst/>
              <a:cxnLst/>
              <a:rect l="l" t="t" r="r" b="b"/>
              <a:pathLst>
                <a:path w="1849" h="870" extrusionOk="0">
                  <a:moveTo>
                    <a:pt x="116" y="134"/>
                  </a:moveTo>
                  <a:cubicBezTo>
                    <a:pt x="310" y="194"/>
                    <a:pt x="601" y="310"/>
                    <a:pt x="948" y="407"/>
                  </a:cubicBezTo>
                  <a:cubicBezTo>
                    <a:pt x="948" y="407"/>
                    <a:pt x="1082" y="425"/>
                    <a:pt x="1216" y="462"/>
                  </a:cubicBezTo>
                  <a:cubicBezTo>
                    <a:pt x="1368" y="504"/>
                    <a:pt x="1544" y="541"/>
                    <a:pt x="1599" y="559"/>
                  </a:cubicBezTo>
                  <a:cubicBezTo>
                    <a:pt x="1659" y="578"/>
                    <a:pt x="1696" y="596"/>
                    <a:pt x="1733" y="620"/>
                  </a:cubicBezTo>
                  <a:cubicBezTo>
                    <a:pt x="1715" y="638"/>
                    <a:pt x="1696" y="675"/>
                    <a:pt x="1678" y="712"/>
                  </a:cubicBezTo>
                  <a:cubicBezTo>
                    <a:pt x="1659" y="735"/>
                    <a:pt x="1641" y="754"/>
                    <a:pt x="1618" y="772"/>
                  </a:cubicBezTo>
                  <a:cubicBezTo>
                    <a:pt x="1599" y="772"/>
                    <a:pt x="1562" y="772"/>
                    <a:pt x="1525" y="754"/>
                  </a:cubicBezTo>
                  <a:cubicBezTo>
                    <a:pt x="1465" y="754"/>
                    <a:pt x="1410" y="735"/>
                    <a:pt x="1350" y="712"/>
                  </a:cubicBezTo>
                  <a:cubicBezTo>
                    <a:pt x="1216" y="693"/>
                    <a:pt x="1040" y="638"/>
                    <a:pt x="869" y="578"/>
                  </a:cubicBezTo>
                  <a:cubicBezTo>
                    <a:pt x="694" y="541"/>
                    <a:pt x="523" y="481"/>
                    <a:pt x="389" y="425"/>
                  </a:cubicBezTo>
                  <a:cubicBezTo>
                    <a:pt x="329" y="407"/>
                    <a:pt x="273" y="389"/>
                    <a:pt x="213" y="365"/>
                  </a:cubicBezTo>
                  <a:cubicBezTo>
                    <a:pt x="176" y="347"/>
                    <a:pt x="139" y="328"/>
                    <a:pt x="139" y="310"/>
                  </a:cubicBezTo>
                  <a:cubicBezTo>
                    <a:pt x="116" y="291"/>
                    <a:pt x="97" y="250"/>
                    <a:pt x="97" y="213"/>
                  </a:cubicBezTo>
                  <a:cubicBezTo>
                    <a:pt x="97" y="194"/>
                    <a:pt x="116" y="176"/>
                    <a:pt x="116" y="134"/>
                  </a:cubicBezTo>
                  <a:close/>
                  <a:moveTo>
                    <a:pt x="42" y="0"/>
                  </a:moveTo>
                  <a:lnTo>
                    <a:pt x="24" y="60"/>
                  </a:lnTo>
                  <a:cubicBezTo>
                    <a:pt x="0" y="97"/>
                    <a:pt x="0" y="158"/>
                    <a:pt x="0" y="213"/>
                  </a:cubicBezTo>
                  <a:cubicBezTo>
                    <a:pt x="0" y="273"/>
                    <a:pt x="24" y="347"/>
                    <a:pt x="61" y="389"/>
                  </a:cubicBezTo>
                  <a:cubicBezTo>
                    <a:pt x="97" y="425"/>
                    <a:pt x="139" y="425"/>
                    <a:pt x="176" y="462"/>
                  </a:cubicBezTo>
                  <a:cubicBezTo>
                    <a:pt x="213" y="481"/>
                    <a:pt x="292" y="504"/>
                    <a:pt x="347" y="523"/>
                  </a:cubicBezTo>
                  <a:cubicBezTo>
                    <a:pt x="486" y="578"/>
                    <a:pt x="657" y="638"/>
                    <a:pt x="832" y="693"/>
                  </a:cubicBezTo>
                  <a:cubicBezTo>
                    <a:pt x="1003" y="735"/>
                    <a:pt x="1179" y="791"/>
                    <a:pt x="1313" y="809"/>
                  </a:cubicBezTo>
                  <a:cubicBezTo>
                    <a:pt x="1387" y="827"/>
                    <a:pt x="1447" y="851"/>
                    <a:pt x="1502" y="851"/>
                  </a:cubicBezTo>
                  <a:cubicBezTo>
                    <a:pt x="1562" y="869"/>
                    <a:pt x="1599" y="869"/>
                    <a:pt x="1618" y="869"/>
                  </a:cubicBezTo>
                  <a:cubicBezTo>
                    <a:pt x="1696" y="851"/>
                    <a:pt x="1733" y="809"/>
                    <a:pt x="1775" y="772"/>
                  </a:cubicBezTo>
                  <a:cubicBezTo>
                    <a:pt x="1812" y="712"/>
                    <a:pt x="1830" y="657"/>
                    <a:pt x="1849" y="620"/>
                  </a:cubicBezTo>
                  <a:lnTo>
                    <a:pt x="1849" y="578"/>
                  </a:lnTo>
                  <a:lnTo>
                    <a:pt x="1830" y="559"/>
                  </a:lnTo>
                  <a:cubicBezTo>
                    <a:pt x="1793" y="504"/>
                    <a:pt x="1715" y="481"/>
                    <a:pt x="1641" y="444"/>
                  </a:cubicBezTo>
                  <a:cubicBezTo>
                    <a:pt x="1562" y="425"/>
                    <a:pt x="1387" y="389"/>
                    <a:pt x="1253" y="365"/>
                  </a:cubicBezTo>
                  <a:cubicBezTo>
                    <a:pt x="1100" y="328"/>
                    <a:pt x="966" y="291"/>
                    <a:pt x="966" y="291"/>
                  </a:cubicBezTo>
                  <a:cubicBezTo>
                    <a:pt x="601" y="213"/>
                    <a:pt x="273" y="79"/>
                    <a:pt x="79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6486313" y="1592293"/>
              <a:ext cx="197927" cy="85568"/>
            </a:xfrm>
            <a:custGeom>
              <a:avLst/>
              <a:gdLst/>
              <a:ahLst/>
              <a:cxnLst/>
              <a:rect l="l" t="t" r="r" b="b"/>
              <a:pathLst>
                <a:path w="1448" h="626" extrusionOk="0">
                  <a:moveTo>
                    <a:pt x="505" y="1"/>
                  </a:moveTo>
                  <a:cubicBezTo>
                    <a:pt x="274" y="1"/>
                    <a:pt x="98" y="98"/>
                    <a:pt x="1" y="135"/>
                  </a:cubicBezTo>
                  <a:cubicBezTo>
                    <a:pt x="19" y="190"/>
                    <a:pt x="61" y="232"/>
                    <a:pt x="98" y="269"/>
                  </a:cubicBezTo>
                  <a:cubicBezTo>
                    <a:pt x="297" y="518"/>
                    <a:pt x="593" y="625"/>
                    <a:pt x="877" y="625"/>
                  </a:cubicBezTo>
                  <a:cubicBezTo>
                    <a:pt x="1009" y="625"/>
                    <a:pt x="1138" y="602"/>
                    <a:pt x="1253" y="560"/>
                  </a:cubicBezTo>
                  <a:cubicBezTo>
                    <a:pt x="1332" y="537"/>
                    <a:pt x="1387" y="500"/>
                    <a:pt x="1447" y="481"/>
                  </a:cubicBezTo>
                  <a:cubicBezTo>
                    <a:pt x="1369" y="366"/>
                    <a:pt x="1216" y="232"/>
                    <a:pt x="907" y="98"/>
                  </a:cubicBezTo>
                  <a:cubicBezTo>
                    <a:pt x="773" y="19"/>
                    <a:pt x="620" y="1"/>
                    <a:pt x="505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6476334" y="1584091"/>
              <a:ext cx="218021" cy="100877"/>
            </a:xfrm>
            <a:custGeom>
              <a:avLst/>
              <a:gdLst/>
              <a:ahLst/>
              <a:cxnLst/>
              <a:rect l="l" t="t" r="r" b="b"/>
              <a:pathLst>
                <a:path w="1595" h="738" extrusionOk="0">
                  <a:moveTo>
                    <a:pt x="578" y="116"/>
                  </a:moveTo>
                  <a:cubicBezTo>
                    <a:pt x="693" y="116"/>
                    <a:pt x="827" y="134"/>
                    <a:pt x="961" y="195"/>
                  </a:cubicBezTo>
                  <a:cubicBezTo>
                    <a:pt x="1211" y="310"/>
                    <a:pt x="1345" y="426"/>
                    <a:pt x="1423" y="523"/>
                  </a:cubicBezTo>
                  <a:cubicBezTo>
                    <a:pt x="1386" y="541"/>
                    <a:pt x="1345" y="560"/>
                    <a:pt x="1308" y="578"/>
                  </a:cubicBezTo>
                  <a:cubicBezTo>
                    <a:pt x="1202" y="613"/>
                    <a:pt x="1084" y="633"/>
                    <a:pt x="963" y="633"/>
                  </a:cubicBezTo>
                  <a:cubicBezTo>
                    <a:pt x="687" y="633"/>
                    <a:pt x="397" y="532"/>
                    <a:pt x="208" y="292"/>
                  </a:cubicBezTo>
                  <a:cubicBezTo>
                    <a:pt x="189" y="273"/>
                    <a:pt x="171" y="250"/>
                    <a:pt x="153" y="232"/>
                  </a:cubicBezTo>
                  <a:cubicBezTo>
                    <a:pt x="250" y="176"/>
                    <a:pt x="384" y="116"/>
                    <a:pt x="578" y="116"/>
                  </a:cubicBezTo>
                  <a:close/>
                  <a:moveTo>
                    <a:pt x="578" y="0"/>
                  </a:moveTo>
                  <a:cubicBezTo>
                    <a:pt x="323" y="0"/>
                    <a:pt x="153" y="98"/>
                    <a:pt x="55" y="158"/>
                  </a:cubicBezTo>
                  <a:lnTo>
                    <a:pt x="0" y="195"/>
                  </a:lnTo>
                  <a:lnTo>
                    <a:pt x="37" y="232"/>
                  </a:lnTo>
                  <a:cubicBezTo>
                    <a:pt x="55" y="273"/>
                    <a:pt x="92" y="329"/>
                    <a:pt x="116" y="366"/>
                  </a:cubicBezTo>
                  <a:cubicBezTo>
                    <a:pt x="341" y="623"/>
                    <a:pt x="663" y="737"/>
                    <a:pt x="967" y="737"/>
                  </a:cubicBezTo>
                  <a:cubicBezTo>
                    <a:pt x="1100" y="737"/>
                    <a:pt x="1228" y="716"/>
                    <a:pt x="1345" y="675"/>
                  </a:cubicBezTo>
                  <a:cubicBezTo>
                    <a:pt x="1423" y="638"/>
                    <a:pt x="1479" y="620"/>
                    <a:pt x="1539" y="578"/>
                  </a:cubicBezTo>
                  <a:lnTo>
                    <a:pt x="1594" y="541"/>
                  </a:lnTo>
                  <a:lnTo>
                    <a:pt x="1557" y="504"/>
                  </a:lnTo>
                  <a:cubicBezTo>
                    <a:pt x="1479" y="389"/>
                    <a:pt x="1308" y="232"/>
                    <a:pt x="998" y="98"/>
                  </a:cubicBezTo>
                  <a:cubicBezTo>
                    <a:pt x="846" y="42"/>
                    <a:pt x="712" y="0"/>
                    <a:pt x="5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354953" y="1239084"/>
              <a:ext cx="155553" cy="69575"/>
            </a:xfrm>
            <a:custGeom>
              <a:avLst/>
              <a:gdLst/>
              <a:ahLst/>
              <a:cxnLst/>
              <a:rect l="l" t="t" r="r" b="b"/>
              <a:pathLst>
                <a:path w="1138" h="509" extrusionOk="0">
                  <a:moveTo>
                    <a:pt x="466" y="0"/>
                  </a:moveTo>
                  <a:cubicBezTo>
                    <a:pt x="445" y="0"/>
                    <a:pt x="424" y="1"/>
                    <a:pt x="403" y="2"/>
                  </a:cubicBezTo>
                  <a:cubicBezTo>
                    <a:pt x="38" y="25"/>
                    <a:pt x="19" y="99"/>
                    <a:pt x="1" y="159"/>
                  </a:cubicBezTo>
                  <a:cubicBezTo>
                    <a:pt x="1" y="214"/>
                    <a:pt x="19" y="348"/>
                    <a:pt x="56" y="427"/>
                  </a:cubicBezTo>
                  <a:cubicBezTo>
                    <a:pt x="73" y="458"/>
                    <a:pt x="91" y="467"/>
                    <a:pt x="108" y="467"/>
                  </a:cubicBezTo>
                  <a:cubicBezTo>
                    <a:pt x="133" y="467"/>
                    <a:pt x="153" y="445"/>
                    <a:pt x="153" y="445"/>
                  </a:cubicBezTo>
                  <a:cubicBezTo>
                    <a:pt x="270" y="365"/>
                    <a:pt x="412" y="333"/>
                    <a:pt x="537" y="333"/>
                  </a:cubicBezTo>
                  <a:cubicBezTo>
                    <a:pt x="620" y="333"/>
                    <a:pt x="696" y="347"/>
                    <a:pt x="749" y="371"/>
                  </a:cubicBezTo>
                  <a:cubicBezTo>
                    <a:pt x="853" y="438"/>
                    <a:pt x="942" y="508"/>
                    <a:pt x="989" y="508"/>
                  </a:cubicBezTo>
                  <a:cubicBezTo>
                    <a:pt x="995" y="508"/>
                    <a:pt x="999" y="507"/>
                    <a:pt x="1004" y="505"/>
                  </a:cubicBezTo>
                  <a:cubicBezTo>
                    <a:pt x="1059" y="464"/>
                    <a:pt x="1138" y="274"/>
                    <a:pt x="1096" y="214"/>
                  </a:cubicBezTo>
                  <a:cubicBezTo>
                    <a:pt x="1079" y="144"/>
                    <a:pt x="822" y="0"/>
                    <a:pt x="466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346752" y="1231019"/>
              <a:ext cx="166352" cy="84201"/>
            </a:xfrm>
            <a:custGeom>
              <a:avLst/>
              <a:gdLst/>
              <a:ahLst/>
              <a:cxnLst/>
              <a:rect l="l" t="t" r="r" b="b"/>
              <a:pathLst>
                <a:path w="1217" h="616" extrusionOk="0">
                  <a:moveTo>
                    <a:pt x="578" y="116"/>
                  </a:moveTo>
                  <a:cubicBezTo>
                    <a:pt x="712" y="116"/>
                    <a:pt x="831" y="146"/>
                    <a:pt x="925" y="176"/>
                  </a:cubicBezTo>
                  <a:cubicBezTo>
                    <a:pt x="985" y="199"/>
                    <a:pt x="1022" y="236"/>
                    <a:pt x="1064" y="255"/>
                  </a:cubicBezTo>
                  <a:cubicBezTo>
                    <a:pt x="1101" y="273"/>
                    <a:pt x="1119" y="292"/>
                    <a:pt x="1119" y="292"/>
                  </a:cubicBezTo>
                  <a:lnTo>
                    <a:pt x="1119" y="333"/>
                  </a:lnTo>
                  <a:cubicBezTo>
                    <a:pt x="1119" y="352"/>
                    <a:pt x="1101" y="389"/>
                    <a:pt x="1101" y="407"/>
                  </a:cubicBezTo>
                  <a:cubicBezTo>
                    <a:pt x="1082" y="449"/>
                    <a:pt x="1082" y="467"/>
                    <a:pt x="1064" y="486"/>
                  </a:cubicBezTo>
                  <a:cubicBezTo>
                    <a:pt x="1040" y="504"/>
                    <a:pt x="1040" y="523"/>
                    <a:pt x="1040" y="523"/>
                  </a:cubicBezTo>
                  <a:lnTo>
                    <a:pt x="1040" y="504"/>
                  </a:lnTo>
                  <a:cubicBezTo>
                    <a:pt x="1022" y="504"/>
                    <a:pt x="1022" y="504"/>
                    <a:pt x="985" y="486"/>
                  </a:cubicBezTo>
                  <a:cubicBezTo>
                    <a:pt x="948" y="467"/>
                    <a:pt x="888" y="430"/>
                    <a:pt x="833" y="389"/>
                  </a:cubicBezTo>
                  <a:cubicBezTo>
                    <a:pt x="754" y="352"/>
                    <a:pt x="638" y="333"/>
                    <a:pt x="523" y="333"/>
                  </a:cubicBezTo>
                  <a:cubicBezTo>
                    <a:pt x="407" y="352"/>
                    <a:pt x="292" y="389"/>
                    <a:pt x="176" y="467"/>
                  </a:cubicBezTo>
                  <a:lnTo>
                    <a:pt x="158" y="467"/>
                  </a:lnTo>
                  <a:cubicBezTo>
                    <a:pt x="158" y="430"/>
                    <a:pt x="139" y="389"/>
                    <a:pt x="116" y="333"/>
                  </a:cubicBezTo>
                  <a:lnTo>
                    <a:pt x="116" y="236"/>
                  </a:lnTo>
                  <a:cubicBezTo>
                    <a:pt x="116" y="199"/>
                    <a:pt x="116" y="199"/>
                    <a:pt x="158" y="176"/>
                  </a:cubicBezTo>
                  <a:cubicBezTo>
                    <a:pt x="195" y="139"/>
                    <a:pt x="292" y="121"/>
                    <a:pt x="486" y="121"/>
                  </a:cubicBezTo>
                  <a:cubicBezTo>
                    <a:pt x="517" y="117"/>
                    <a:pt x="548" y="116"/>
                    <a:pt x="578" y="116"/>
                  </a:cubicBezTo>
                  <a:close/>
                  <a:moveTo>
                    <a:pt x="570" y="0"/>
                  </a:moveTo>
                  <a:cubicBezTo>
                    <a:pt x="536" y="0"/>
                    <a:pt x="500" y="2"/>
                    <a:pt x="463" y="5"/>
                  </a:cubicBezTo>
                  <a:cubicBezTo>
                    <a:pt x="273" y="24"/>
                    <a:pt x="176" y="42"/>
                    <a:pt x="116" y="84"/>
                  </a:cubicBezTo>
                  <a:cubicBezTo>
                    <a:pt x="42" y="121"/>
                    <a:pt x="24" y="176"/>
                    <a:pt x="24" y="218"/>
                  </a:cubicBezTo>
                  <a:cubicBezTo>
                    <a:pt x="1" y="255"/>
                    <a:pt x="24" y="315"/>
                    <a:pt x="24" y="352"/>
                  </a:cubicBezTo>
                  <a:cubicBezTo>
                    <a:pt x="42" y="407"/>
                    <a:pt x="42" y="467"/>
                    <a:pt x="79" y="504"/>
                  </a:cubicBezTo>
                  <a:cubicBezTo>
                    <a:pt x="79" y="546"/>
                    <a:pt x="98" y="564"/>
                    <a:pt x="116" y="564"/>
                  </a:cubicBezTo>
                  <a:cubicBezTo>
                    <a:pt x="158" y="583"/>
                    <a:pt x="176" y="583"/>
                    <a:pt x="195" y="583"/>
                  </a:cubicBezTo>
                  <a:cubicBezTo>
                    <a:pt x="232" y="564"/>
                    <a:pt x="255" y="546"/>
                    <a:pt x="255" y="546"/>
                  </a:cubicBezTo>
                  <a:lnTo>
                    <a:pt x="232" y="546"/>
                  </a:lnTo>
                  <a:cubicBezTo>
                    <a:pt x="329" y="486"/>
                    <a:pt x="444" y="449"/>
                    <a:pt x="541" y="449"/>
                  </a:cubicBezTo>
                  <a:cubicBezTo>
                    <a:pt x="570" y="443"/>
                    <a:pt x="598" y="441"/>
                    <a:pt x="625" y="441"/>
                  </a:cubicBezTo>
                  <a:cubicBezTo>
                    <a:pt x="690" y="441"/>
                    <a:pt x="746" y="454"/>
                    <a:pt x="772" y="467"/>
                  </a:cubicBezTo>
                  <a:cubicBezTo>
                    <a:pt x="833" y="504"/>
                    <a:pt x="888" y="546"/>
                    <a:pt x="948" y="583"/>
                  </a:cubicBezTo>
                  <a:cubicBezTo>
                    <a:pt x="967" y="583"/>
                    <a:pt x="985" y="601"/>
                    <a:pt x="1003" y="601"/>
                  </a:cubicBezTo>
                  <a:cubicBezTo>
                    <a:pt x="1022" y="611"/>
                    <a:pt x="1037" y="615"/>
                    <a:pt x="1052" y="615"/>
                  </a:cubicBezTo>
                  <a:cubicBezTo>
                    <a:pt x="1067" y="615"/>
                    <a:pt x="1082" y="611"/>
                    <a:pt x="1101" y="601"/>
                  </a:cubicBezTo>
                  <a:cubicBezTo>
                    <a:pt x="1119" y="583"/>
                    <a:pt x="1137" y="564"/>
                    <a:pt x="1156" y="546"/>
                  </a:cubicBezTo>
                  <a:cubicBezTo>
                    <a:pt x="1179" y="504"/>
                    <a:pt x="1179" y="486"/>
                    <a:pt x="1198" y="449"/>
                  </a:cubicBezTo>
                  <a:cubicBezTo>
                    <a:pt x="1198" y="407"/>
                    <a:pt x="1216" y="370"/>
                    <a:pt x="1216" y="352"/>
                  </a:cubicBezTo>
                  <a:lnTo>
                    <a:pt x="1216" y="255"/>
                  </a:lnTo>
                  <a:cubicBezTo>
                    <a:pt x="1198" y="218"/>
                    <a:pt x="1156" y="199"/>
                    <a:pt x="1119" y="158"/>
                  </a:cubicBezTo>
                  <a:cubicBezTo>
                    <a:pt x="1082" y="139"/>
                    <a:pt x="1022" y="102"/>
                    <a:pt x="967" y="84"/>
                  </a:cubicBezTo>
                  <a:cubicBezTo>
                    <a:pt x="856" y="34"/>
                    <a:pt x="730" y="0"/>
                    <a:pt x="5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684104" y="1218170"/>
              <a:ext cx="142158" cy="69165"/>
            </a:xfrm>
            <a:custGeom>
              <a:avLst/>
              <a:gdLst/>
              <a:ahLst/>
              <a:cxnLst/>
              <a:rect l="l" t="t" r="r" b="b"/>
              <a:pathLst>
                <a:path w="1040" h="506" extrusionOk="0">
                  <a:moveTo>
                    <a:pt x="454" y="0"/>
                  </a:moveTo>
                  <a:cubicBezTo>
                    <a:pt x="437" y="0"/>
                    <a:pt x="420" y="1"/>
                    <a:pt x="402" y="2"/>
                  </a:cubicBezTo>
                  <a:cubicBezTo>
                    <a:pt x="134" y="2"/>
                    <a:pt x="19" y="136"/>
                    <a:pt x="0" y="196"/>
                  </a:cubicBezTo>
                  <a:cubicBezTo>
                    <a:pt x="0" y="233"/>
                    <a:pt x="19" y="446"/>
                    <a:pt x="97" y="483"/>
                  </a:cubicBezTo>
                  <a:cubicBezTo>
                    <a:pt x="109" y="491"/>
                    <a:pt x="122" y="495"/>
                    <a:pt x="136" y="495"/>
                  </a:cubicBezTo>
                  <a:cubicBezTo>
                    <a:pt x="189" y="495"/>
                    <a:pt x="250" y="446"/>
                    <a:pt x="250" y="446"/>
                  </a:cubicBezTo>
                  <a:cubicBezTo>
                    <a:pt x="322" y="385"/>
                    <a:pt x="434" y="355"/>
                    <a:pt x="535" y="355"/>
                  </a:cubicBezTo>
                  <a:cubicBezTo>
                    <a:pt x="594" y="355"/>
                    <a:pt x="650" y="365"/>
                    <a:pt x="693" y="386"/>
                  </a:cubicBezTo>
                  <a:cubicBezTo>
                    <a:pt x="795" y="438"/>
                    <a:pt x="896" y="505"/>
                    <a:pt x="957" y="505"/>
                  </a:cubicBezTo>
                  <a:cubicBezTo>
                    <a:pt x="965" y="505"/>
                    <a:pt x="973" y="504"/>
                    <a:pt x="980" y="501"/>
                  </a:cubicBezTo>
                  <a:cubicBezTo>
                    <a:pt x="1040" y="483"/>
                    <a:pt x="998" y="252"/>
                    <a:pt x="961" y="178"/>
                  </a:cubicBezTo>
                  <a:cubicBezTo>
                    <a:pt x="944" y="122"/>
                    <a:pt x="708" y="0"/>
                    <a:pt x="454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675902" y="1210789"/>
              <a:ext cx="152956" cy="84201"/>
            </a:xfrm>
            <a:custGeom>
              <a:avLst/>
              <a:gdLst/>
              <a:ahLst/>
              <a:cxnLst/>
              <a:rect l="l" t="t" r="r" b="b"/>
              <a:pathLst>
                <a:path w="1119" h="616" extrusionOk="0">
                  <a:moveTo>
                    <a:pt x="462" y="93"/>
                  </a:moveTo>
                  <a:cubicBezTo>
                    <a:pt x="578" y="93"/>
                    <a:pt x="712" y="116"/>
                    <a:pt x="809" y="153"/>
                  </a:cubicBezTo>
                  <a:cubicBezTo>
                    <a:pt x="869" y="172"/>
                    <a:pt x="906" y="209"/>
                    <a:pt x="943" y="232"/>
                  </a:cubicBezTo>
                  <a:cubicBezTo>
                    <a:pt x="966" y="250"/>
                    <a:pt x="984" y="269"/>
                    <a:pt x="984" y="269"/>
                  </a:cubicBezTo>
                  <a:cubicBezTo>
                    <a:pt x="1003" y="269"/>
                    <a:pt x="1003" y="347"/>
                    <a:pt x="1021" y="421"/>
                  </a:cubicBezTo>
                  <a:lnTo>
                    <a:pt x="1021" y="500"/>
                  </a:lnTo>
                  <a:lnTo>
                    <a:pt x="1003" y="500"/>
                  </a:lnTo>
                  <a:cubicBezTo>
                    <a:pt x="984" y="500"/>
                    <a:pt x="966" y="500"/>
                    <a:pt x="943" y="481"/>
                  </a:cubicBezTo>
                  <a:cubicBezTo>
                    <a:pt x="887" y="463"/>
                    <a:pt x="827" y="421"/>
                    <a:pt x="772" y="403"/>
                  </a:cubicBezTo>
                  <a:cubicBezTo>
                    <a:pt x="714" y="376"/>
                    <a:pt x="659" y="359"/>
                    <a:pt x="596" y="359"/>
                  </a:cubicBezTo>
                  <a:cubicBezTo>
                    <a:pt x="573" y="359"/>
                    <a:pt x="548" y="361"/>
                    <a:pt x="522" y="366"/>
                  </a:cubicBezTo>
                  <a:cubicBezTo>
                    <a:pt x="425" y="366"/>
                    <a:pt x="347" y="384"/>
                    <a:pt x="273" y="440"/>
                  </a:cubicBezTo>
                  <a:lnTo>
                    <a:pt x="273" y="463"/>
                  </a:lnTo>
                  <a:cubicBezTo>
                    <a:pt x="273" y="463"/>
                    <a:pt x="250" y="463"/>
                    <a:pt x="231" y="481"/>
                  </a:cubicBezTo>
                  <a:cubicBezTo>
                    <a:pt x="213" y="500"/>
                    <a:pt x="194" y="500"/>
                    <a:pt x="176" y="500"/>
                  </a:cubicBezTo>
                  <a:cubicBezTo>
                    <a:pt x="176" y="481"/>
                    <a:pt x="157" y="481"/>
                    <a:pt x="157" y="463"/>
                  </a:cubicBezTo>
                  <a:cubicBezTo>
                    <a:pt x="134" y="440"/>
                    <a:pt x="134" y="403"/>
                    <a:pt x="134" y="384"/>
                  </a:cubicBezTo>
                  <a:cubicBezTo>
                    <a:pt x="116" y="347"/>
                    <a:pt x="116" y="324"/>
                    <a:pt x="116" y="306"/>
                  </a:cubicBezTo>
                  <a:lnTo>
                    <a:pt x="116" y="250"/>
                  </a:lnTo>
                  <a:lnTo>
                    <a:pt x="134" y="232"/>
                  </a:lnTo>
                  <a:cubicBezTo>
                    <a:pt x="134" y="209"/>
                    <a:pt x="157" y="190"/>
                    <a:pt x="194" y="172"/>
                  </a:cubicBezTo>
                  <a:cubicBezTo>
                    <a:pt x="250" y="153"/>
                    <a:pt x="328" y="116"/>
                    <a:pt x="462" y="93"/>
                  </a:cubicBezTo>
                  <a:close/>
                  <a:moveTo>
                    <a:pt x="462" y="1"/>
                  </a:moveTo>
                  <a:cubicBezTo>
                    <a:pt x="310" y="1"/>
                    <a:pt x="213" y="38"/>
                    <a:pt x="134" y="93"/>
                  </a:cubicBezTo>
                  <a:cubicBezTo>
                    <a:pt x="97" y="116"/>
                    <a:pt x="79" y="135"/>
                    <a:pt x="60" y="153"/>
                  </a:cubicBezTo>
                  <a:cubicBezTo>
                    <a:pt x="42" y="190"/>
                    <a:pt x="19" y="209"/>
                    <a:pt x="19" y="232"/>
                  </a:cubicBezTo>
                  <a:cubicBezTo>
                    <a:pt x="0" y="250"/>
                    <a:pt x="0" y="287"/>
                    <a:pt x="0" y="306"/>
                  </a:cubicBezTo>
                  <a:cubicBezTo>
                    <a:pt x="19" y="347"/>
                    <a:pt x="19" y="366"/>
                    <a:pt x="19" y="403"/>
                  </a:cubicBezTo>
                  <a:cubicBezTo>
                    <a:pt x="42" y="440"/>
                    <a:pt x="42" y="481"/>
                    <a:pt x="60" y="500"/>
                  </a:cubicBezTo>
                  <a:cubicBezTo>
                    <a:pt x="79" y="537"/>
                    <a:pt x="97" y="555"/>
                    <a:pt x="116" y="578"/>
                  </a:cubicBezTo>
                  <a:cubicBezTo>
                    <a:pt x="141" y="594"/>
                    <a:pt x="166" y="600"/>
                    <a:pt x="189" y="600"/>
                  </a:cubicBezTo>
                  <a:cubicBezTo>
                    <a:pt x="220" y="600"/>
                    <a:pt x="249" y="589"/>
                    <a:pt x="273" y="578"/>
                  </a:cubicBezTo>
                  <a:cubicBezTo>
                    <a:pt x="310" y="555"/>
                    <a:pt x="328" y="537"/>
                    <a:pt x="347" y="537"/>
                  </a:cubicBezTo>
                  <a:cubicBezTo>
                    <a:pt x="388" y="500"/>
                    <a:pt x="462" y="463"/>
                    <a:pt x="522" y="463"/>
                  </a:cubicBezTo>
                  <a:cubicBezTo>
                    <a:pt x="596" y="463"/>
                    <a:pt x="675" y="463"/>
                    <a:pt x="735" y="500"/>
                  </a:cubicBezTo>
                  <a:cubicBezTo>
                    <a:pt x="790" y="518"/>
                    <a:pt x="850" y="555"/>
                    <a:pt x="887" y="578"/>
                  </a:cubicBezTo>
                  <a:cubicBezTo>
                    <a:pt x="924" y="597"/>
                    <a:pt x="943" y="597"/>
                    <a:pt x="984" y="615"/>
                  </a:cubicBezTo>
                  <a:lnTo>
                    <a:pt x="1058" y="615"/>
                  </a:lnTo>
                  <a:cubicBezTo>
                    <a:pt x="1081" y="597"/>
                    <a:pt x="1100" y="578"/>
                    <a:pt x="1100" y="555"/>
                  </a:cubicBezTo>
                  <a:cubicBezTo>
                    <a:pt x="1118" y="555"/>
                    <a:pt x="1118" y="537"/>
                    <a:pt x="1118" y="518"/>
                  </a:cubicBezTo>
                  <a:lnTo>
                    <a:pt x="1118" y="403"/>
                  </a:lnTo>
                  <a:cubicBezTo>
                    <a:pt x="1118" y="347"/>
                    <a:pt x="1100" y="269"/>
                    <a:pt x="1081" y="209"/>
                  </a:cubicBezTo>
                  <a:cubicBezTo>
                    <a:pt x="1058" y="172"/>
                    <a:pt x="1021" y="153"/>
                    <a:pt x="984" y="135"/>
                  </a:cubicBezTo>
                  <a:cubicBezTo>
                    <a:pt x="966" y="116"/>
                    <a:pt x="906" y="75"/>
                    <a:pt x="850" y="56"/>
                  </a:cubicBezTo>
                  <a:cubicBezTo>
                    <a:pt x="735" y="19"/>
                    <a:pt x="596" y="1"/>
                    <a:pt x="4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384068" y="1353084"/>
              <a:ext cx="76000" cy="24057"/>
            </a:xfrm>
            <a:custGeom>
              <a:avLst/>
              <a:gdLst/>
              <a:ahLst/>
              <a:cxnLst/>
              <a:rect l="l" t="t" r="r" b="b"/>
              <a:pathLst>
                <a:path w="556" h="176" extrusionOk="0">
                  <a:moveTo>
                    <a:pt x="391" y="1"/>
                  </a:moveTo>
                  <a:cubicBezTo>
                    <a:pt x="329" y="1"/>
                    <a:pt x="267" y="22"/>
                    <a:pt x="213" y="55"/>
                  </a:cubicBezTo>
                  <a:cubicBezTo>
                    <a:pt x="172" y="80"/>
                    <a:pt x="128" y="87"/>
                    <a:pt x="91" y="87"/>
                  </a:cubicBezTo>
                  <a:cubicBezTo>
                    <a:pt x="39" y="87"/>
                    <a:pt x="0" y="73"/>
                    <a:pt x="0" y="73"/>
                  </a:cubicBezTo>
                  <a:lnTo>
                    <a:pt x="0" y="73"/>
                  </a:lnTo>
                  <a:cubicBezTo>
                    <a:pt x="0" y="73"/>
                    <a:pt x="0" y="133"/>
                    <a:pt x="56" y="170"/>
                  </a:cubicBezTo>
                  <a:cubicBezTo>
                    <a:pt x="71" y="174"/>
                    <a:pt x="85" y="175"/>
                    <a:pt x="99" y="175"/>
                  </a:cubicBezTo>
                  <a:cubicBezTo>
                    <a:pt x="156" y="175"/>
                    <a:pt x="205" y="148"/>
                    <a:pt x="268" y="133"/>
                  </a:cubicBezTo>
                  <a:cubicBezTo>
                    <a:pt x="288" y="130"/>
                    <a:pt x="303" y="128"/>
                    <a:pt x="317" y="128"/>
                  </a:cubicBezTo>
                  <a:cubicBezTo>
                    <a:pt x="369" y="128"/>
                    <a:pt x="385" y="152"/>
                    <a:pt x="463" y="152"/>
                  </a:cubicBezTo>
                  <a:cubicBezTo>
                    <a:pt x="469" y="153"/>
                    <a:pt x="475" y="154"/>
                    <a:pt x="480" y="154"/>
                  </a:cubicBezTo>
                  <a:cubicBezTo>
                    <a:pt x="540" y="154"/>
                    <a:pt x="556" y="70"/>
                    <a:pt x="518" y="36"/>
                  </a:cubicBezTo>
                  <a:cubicBezTo>
                    <a:pt x="478" y="11"/>
                    <a:pt x="435" y="1"/>
                    <a:pt x="3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765571" y="1352947"/>
              <a:ext cx="65748" cy="21324"/>
            </a:xfrm>
            <a:custGeom>
              <a:avLst/>
              <a:gdLst/>
              <a:ahLst/>
              <a:cxnLst/>
              <a:rect l="l" t="t" r="r" b="b"/>
              <a:pathLst>
                <a:path w="481" h="156" extrusionOk="0">
                  <a:moveTo>
                    <a:pt x="37" y="0"/>
                  </a:moveTo>
                  <a:cubicBezTo>
                    <a:pt x="19" y="19"/>
                    <a:pt x="0" y="74"/>
                    <a:pt x="37" y="116"/>
                  </a:cubicBezTo>
                  <a:cubicBezTo>
                    <a:pt x="45" y="119"/>
                    <a:pt x="50" y="121"/>
                    <a:pt x="55" y="121"/>
                  </a:cubicBezTo>
                  <a:cubicBezTo>
                    <a:pt x="74" y="121"/>
                    <a:pt x="73" y="93"/>
                    <a:pt x="153" y="93"/>
                  </a:cubicBezTo>
                  <a:cubicBezTo>
                    <a:pt x="240" y="93"/>
                    <a:pt x="249" y="156"/>
                    <a:pt x="332" y="156"/>
                  </a:cubicBezTo>
                  <a:cubicBezTo>
                    <a:pt x="342" y="156"/>
                    <a:pt x="353" y="155"/>
                    <a:pt x="365" y="153"/>
                  </a:cubicBezTo>
                  <a:cubicBezTo>
                    <a:pt x="462" y="134"/>
                    <a:pt x="481" y="19"/>
                    <a:pt x="481" y="19"/>
                  </a:cubicBezTo>
                  <a:lnTo>
                    <a:pt x="481" y="19"/>
                  </a:lnTo>
                  <a:cubicBezTo>
                    <a:pt x="481" y="19"/>
                    <a:pt x="419" y="66"/>
                    <a:pt x="356" y="66"/>
                  </a:cubicBezTo>
                  <a:cubicBezTo>
                    <a:pt x="340" y="66"/>
                    <a:pt x="325" y="63"/>
                    <a:pt x="310" y="56"/>
                  </a:cubicBezTo>
                  <a:cubicBezTo>
                    <a:pt x="231" y="0"/>
                    <a:pt x="153" y="0"/>
                    <a:pt x="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71748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9677727" y="3303680"/>
            <a:ext cx="1563311" cy="2841097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avLst/>
              <a:gdLst/>
              <a:ahLst/>
              <a:cxnLst/>
              <a:rect l="l" t="t" r="r" b="b"/>
              <a:pathLst>
                <a:path w="3466" h="1217" extrusionOk="0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avLst/>
              <a:gdLst/>
              <a:ahLst/>
              <a:cxnLst/>
              <a:rect l="l" t="t" r="r" b="b"/>
              <a:pathLst>
                <a:path w="3582" h="1327" extrusionOk="0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avLst/>
              <a:gdLst/>
              <a:ahLst/>
              <a:cxnLst/>
              <a:rect l="l" t="t" r="r" b="b"/>
              <a:pathLst>
                <a:path w="292" h="6294" extrusionOk="0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avLst/>
              <a:gdLst/>
              <a:ahLst/>
              <a:cxnLst/>
              <a:rect l="l" t="t" r="r" b="b"/>
              <a:pathLst>
                <a:path w="403" h="6391" extrusionOk="0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avLst/>
              <a:gdLst/>
              <a:ahLst/>
              <a:cxnLst/>
              <a:rect l="l" t="t" r="r" b="b"/>
              <a:pathLst>
                <a:path w="3083" h="6317" extrusionOk="0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avLst/>
              <a:gdLst/>
              <a:ahLst/>
              <a:cxnLst/>
              <a:rect l="l" t="t" r="r" b="b"/>
              <a:pathLst>
                <a:path w="3176" h="6403" extrusionOk="0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avLst/>
              <a:gdLst/>
              <a:ahLst/>
              <a:cxnLst/>
              <a:rect l="l" t="t" r="r" b="b"/>
              <a:pathLst>
                <a:path w="615" h="12629" extrusionOk="0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avLst/>
              <a:gdLst/>
              <a:ahLst/>
              <a:cxnLst/>
              <a:rect l="l" t="t" r="r" b="b"/>
              <a:pathLst>
                <a:path w="694" h="12749" extrusionOk="0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avLst/>
              <a:gdLst/>
              <a:ahLst/>
              <a:cxnLst/>
              <a:rect l="l" t="t" r="r" b="b"/>
              <a:pathLst>
                <a:path w="6775" h="12670" extrusionOk="0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avLst/>
              <a:gdLst/>
              <a:ahLst/>
              <a:cxnLst/>
              <a:rect l="l" t="t" r="r" b="b"/>
              <a:pathLst>
                <a:path w="6857" h="12758" extrusionOk="0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avLst/>
              <a:gdLst/>
              <a:ahLst/>
              <a:cxnLst/>
              <a:rect l="l" t="t" r="r" b="b"/>
              <a:pathLst>
                <a:path w="6197" h="11729" extrusionOk="0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avLst/>
              <a:gdLst/>
              <a:ahLst/>
              <a:cxnLst/>
              <a:rect l="l" t="t" r="r" b="b"/>
              <a:pathLst>
                <a:path w="6298" h="11847" extrusionOk="0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avLst/>
              <a:gdLst/>
              <a:ahLst/>
              <a:cxnLst/>
              <a:rect l="l" t="t" r="r" b="b"/>
              <a:pathLst>
                <a:path w="2214" h="639" extrusionOk="0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avLst/>
              <a:gdLst/>
              <a:ahLst/>
              <a:cxnLst/>
              <a:rect l="l" t="t" r="r" b="b"/>
              <a:pathLst>
                <a:path w="2312" h="731" extrusionOk="0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avLst/>
              <a:gdLst/>
              <a:ahLst/>
              <a:cxnLst/>
              <a:rect l="l" t="t" r="r" b="b"/>
              <a:pathLst>
                <a:path w="4986" h="615" extrusionOk="0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avLst/>
              <a:gdLst/>
              <a:ahLst/>
              <a:cxnLst/>
              <a:rect l="l" t="t" r="r" b="b"/>
              <a:pathLst>
                <a:path w="5024" h="712" extrusionOk="0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avLst/>
              <a:gdLst/>
              <a:ahLst/>
              <a:cxnLst/>
              <a:rect l="l" t="t" r="r" b="b"/>
              <a:pathLst>
                <a:path w="135" h="1406" extrusionOk="0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avLst/>
              <a:gdLst/>
              <a:ahLst/>
              <a:cxnLst/>
              <a:rect l="l" t="t" r="r" b="b"/>
              <a:pathLst>
                <a:path w="79" h="330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avLst/>
              <a:gdLst/>
              <a:ahLst/>
              <a:cxnLst/>
              <a:rect l="l" t="t" r="r" b="b"/>
              <a:pathLst>
                <a:path w="6549" h="9186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avLst/>
              <a:gdLst/>
              <a:ahLst/>
              <a:cxnLst/>
              <a:rect l="l" t="t" r="r" b="b"/>
              <a:pathLst>
                <a:path w="6646" h="9260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avLst/>
              <a:gdLst/>
              <a:ahLst/>
              <a:cxnLst/>
              <a:rect l="l" t="t" r="r" b="b"/>
              <a:pathLst>
                <a:path w="6549" h="694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avLst/>
              <a:gdLst/>
              <a:ahLst/>
              <a:cxnLst/>
              <a:rect l="l" t="t" r="r" b="b"/>
              <a:pathLst>
                <a:path w="6646" h="772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avLst/>
              <a:gdLst/>
              <a:ahLst/>
              <a:cxnLst/>
              <a:rect l="l" t="t" r="r" b="b"/>
              <a:pathLst>
                <a:path w="482" h="500" extrusionOk="0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avLst/>
              <a:gdLst/>
              <a:ahLst/>
              <a:cxnLst/>
              <a:rect l="l" t="t" r="r" b="b"/>
              <a:pathLst>
                <a:path w="505" h="500" extrusionOk="0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avLst/>
              <a:gdLst/>
              <a:ahLst/>
              <a:cxnLst/>
              <a:rect l="l" t="t" r="r" b="b"/>
              <a:pathLst>
                <a:path w="1193" h="329" extrusionOk="0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avLst/>
              <a:gdLst/>
              <a:ahLst/>
              <a:cxnLst/>
              <a:rect l="l" t="t" r="r" b="b"/>
              <a:pathLst>
                <a:path w="1272" h="403" extrusionOk="0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avLst/>
              <a:gdLst/>
              <a:ahLst/>
              <a:cxnLst/>
              <a:rect l="l" t="t" r="r" b="b"/>
              <a:pathLst>
                <a:path w="1193" h="310" extrusionOk="0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avLst/>
              <a:gdLst/>
              <a:ahLst/>
              <a:cxnLst/>
              <a:rect l="l" t="t" r="r" b="b"/>
              <a:pathLst>
                <a:path w="1272" h="427" extrusionOk="0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avLst/>
              <a:gdLst/>
              <a:ahLst/>
              <a:cxnLst/>
              <a:rect l="l" t="t" r="r" b="b"/>
              <a:pathLst>
                <a:path w="1193" h="325" extrusionOk="0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avLst/>
              <a:gdLst/>
              <a:ahLst/>
              <a:cxnLst/>
              <a:rect l="l" t="t" r="r" b="b"/>
              <a:pathLst>
                <a:path w="1272" h="426" extrusionOk="0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avLst/>
              <a:gdLst/>
              <a:ahLst/>
              <a:cxnLst/>
              <a:rect l="l" t="t" r="r" b="b"/>
              <a:pathLst>
                <a:path w="4677" h="329" extrusionOk="0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avLst/>
              <a:gdLst/>
              <a:ahLst/>
              <a:cxnLst/>
              <a:rect l="l" t="t" r="r" b="b"/>
              <a:pathLst>
                <a:path w="4779" h="403" extrusionOk="0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avLst/>
              <a:gdLst/>
              <a:ahLst/>
              <a:cxnLst/>
              <a:rect l="l" t="t" r="r" b="b"/>
              <a:pathLst>
                <a:path w="4677" h="310" extrusionOk="0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avLst/>
              <a:gdLst/>
              <a:ahLst/>
              <a:cxnLst/>
              <a:rect l="l" t="t" r="r" b="b"/>
              <a:pathLst>
                <a:path w="4779" h="427" extrusionOk="0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avLst/>
              <a:gdLst/>
              <a:ahLst/>
              <a:cxnLst/>
              <a:rect l="l" t="t" r="r" b="b"/>
              <a:pathLst>
                <a:path w="4677" h="325" extrusionOk="0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avLst/>
              <a:gdLst/>
              <a:ahLst/>
              <a:cxnLst/>
              <a:rect l="l" t="t" r="r" b="b"/>
              <a:pathLst>
                <a:path w="4779" h="426" extrusionOk="0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avLst/>
              <a:gdLst/>
              <a:ahLst/>
              <a:cxnLst/>
              <a:rect l="l" t="t" r="r" b="b"/>
              <a:pathLst>
                <a:path w="5971" h="403" extrusionOk="0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avLst/>
              <a:gdLst/>
              <a:ahLst/>
              <a:cxnLst/>
              <a:rect l="l" t="t" r="r" b="b"/>
              <a:pathLst>
                <a:path w="5874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avLst/>
              <a:gdLst/>
              <a:ahLst/>
              <a:cxnLst/>
              <a:rect l="l" t="t" r="r" b="b"/>
              <a:pathLst>
                <a:path w="5971" h="422" extrusionOk="0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avLst/>
              <a:gdLst/>
              <a:ahLst/>
              <a:cxnLst/>
              <a:rect l="l" t="t" r="r" b="b"/>
              <a:pathLst>
                <a:path w="5971" h="426" extrusionOk="0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avLst/>
              <a:gdLst/>
              <a:ahLst/>
              <a:cxnLst/>
              <a:rect l="l" t="t" r="r" b="b"/>
              <a:pathLst>
                <a:path w="5874" h="311" extrusionOk="0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avLst/>
              <a:gdLst/>
              <a:ahLst/>
              <a:cxnLst/>
              <a:rect l="l" t="t" r="r" b="b"/>
              <a:pathLst>
                <a:path w="5971" h="421" extrusionOk="0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avLst/>
              <a:gdLst/>
              <a:ahLst/>
              <a:cxnLst/>
              <a:rect l="l" t="t" r="r" b="b"/>
              <a:pathLst>
                <a:path w="2930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avLst/>
              <a:gdLst/>
              <a:ahLst/>
              <a:cxnLst/>
              <a:rect l="l" t="t" r="r" b="b"/>
              <a:pathLst>
                <a:path w="3004" h="403" extrusionOk="0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avLst/>
              <a:gdLst/>
              <a:ahLst/>
              <a:cxnLst/>
              <a:rect l="l" t="t" r="r" b="b"/>
              <a:pathLst>
                <a:path w="2930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avLst/>
              <a:gdLst/>
              <a:ahLst/>
              <a:cxnLst/>
              <a:rect l="l" t="t" r="r" b="b"/>
              <a:pathLst>
                <a:path w="3004" h="426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avLst/>
              <a:gdLst/>
              <a:ahLst/>
              <a:cxnLst/>
              <a:rect l="l" t="t" r="r" b="b"/>
              <a:pathLst>
                <a:path w="2930" h="324" extrusionOk="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avLst/>
              <a:gdLst/>
              <a:ahLst/>
              <a:cxnLst/>
              <a:rect l="l" t="t" r="r" b="b"/>
              <a:pathLst>
                <a:path w="3004" h="408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773714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5124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2"/>
          <p:cNvSpPr txBox="1">
            <a:spLocks noGrp="1"/>
          </p:cNvSpPr>
          <p:nvPr>
            <p:ph type="title"/>
          </p:nvPr>
        </p:nvSpPr>
        <p:spPr>
          <a:xfrm>
            <a:off x="960000" y="681367"/>
            <a:ext cx="10272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588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4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33" name="Google Shape;33;p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" name="Google Shape;34;p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5" name="Google Shape;35;p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8" name="Google Shape;38;p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9" name="Google Shape;39;p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667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873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5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44" name="Google Shape;44;p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5" name="Google Shape;45;p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" name="Google Shape;46;p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9" name="Google Shape;49;p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0" name="Google Shape;50;p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1"/>
          </p:nvPr>
        </p:nvSpPr>
        <p:spPr>
          <a:xfrm>
            <a:off x="6374279" y="3485547"/>
            <a:ext cx="3804000" cy="16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2"/>
          </p:nvPr>
        </p:nvSpPr>
        <p:spPr>
          <a:xfrm>
            <a:off x="2013721" y="3485547"/>
            <a:ext cx="3804000" cy="16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3"/>
          </p:nvPr>
        </p:nvSpPr>
        <p:spPr>
          <a:xfrm>
            <a:off x="6374279" y="3035667"/>
            <a:ext cx="3804000" cy="5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4"/>
          </p:nvPr>
        </p:nvSpPr>
        <p:spPr>
          <a:xfrm>
            <a:off x="2013721" y="3035667"/>
            <a:ext cx="3804000" cy="5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88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959967" y="1684500"/>
            <a:ext cx="10272000" cy="5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27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8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79" name="Google Shape;79;p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0" name="Google Shape;80;p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84" name="Google Shape;84;p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85" name="Google Shape;85;p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950967" y="2434200"/>
            <a:ext cx="5715600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56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89" name="Google Shape;89;p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0" name="Google Shape;90;p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91" name="Google Shape;91;p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94" name="Google Shape;94;p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95" name="Google Shape;95;p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1245217" y="1683417"/>
            <a:ext cx="5777200" cy="19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ubTitle" idx="1"/>
          </p:nvPr>
        </p:nvSpPr>
        <p:spPr>
          <a:xfrm>
            <a:off x="1245217" y="3747369"/>
            <a:ext cx="5777200" cy="1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8" name="Google Shape;98;p9"/>
          <p:cNvSpPr>
            <a:spLocks noGrp="1"/>
          </p:cNvSpPr>
          <p:nvPr>
            <p:ph type="pic" idx="2"/>
          </p:nvPr>
        </p:nvSpPr>
        <p:spPr>
          <a:xfrm>
            <a:off x="7063779" y="1683433"/>
            <a:ext cx="3883200" cy="3491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328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960000" y="51494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591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1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104" name="Google Shape;104;p11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5" name="Google Shape;105;p11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06" name="Google Shape;106;p11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" name="Google Shape;107;p11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11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09" name="Google Shape;109;p11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10" name="Google Shape;110;p11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100000"/>
            <a:ext cx="8768000" cy="16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12" name="Google Shape;112;p11"/>
          <p:cNvSpPr txBox="1">
            <a:spLocks noGrp="1"/>
          </p:cNvSpPr>
          <p:nvPr>
            <p:ph type="subTitle" idx="1"/>
          </p:nvPr>
        </p:nvSpPr>
        <p:spPr>
          <a:xfrm>
            <a:off x="1712000" y="2585540"/>
            <a:ext cx="87680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470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6949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42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80501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7" name="Google Shape;527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1424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A2BB6-9E6B-420E-AFBB-00A6B43C7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Проект по разведочному анализу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D4D18-A18A-48E3-ADBE-079377454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5435" y="4699400"/>
            <a:ext cx="6642139" cy="634400"/>
          </a:xfrm>
        </p:spPr>
        <p:txBody>
          <a:bodyPr/>
          <a:lstStyle/>
          <a:p>
            <a:r>
              <a:rPr lang="en-US" sz="1800" dirty="0"/>
              <a:t>	</a:t>
            </a:r>
            <a:r>
              <a:rPr lang="ru-RU" sz="1800" dirty="0"/>
              <a:t>Проект подготовили студенты ИТМО:</a:t>
            </a:r>
            <a:br>
              <a:rPr lang="ru-RU" sz="1800" dirty="0"/>
            </a:br>
            <a:r>
              <a:rPr lang="ru-RU" sz="1800" dirty="0"/>
              <a:t>Фисенко Максим</a:t>
            </a:r>
            <a:br>
              <a:rPr lang="ru-RU" sz="1800" dirty="0"/>
            </a:br>
            <a:r>
              <a:rPr lang="ru-RU" sz="1800" dirty="0"/>
              <a:t>Шкода Глеб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548912-EBBF-4D14-9502-58D11CE0E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733" y="1617333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0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B5C6952-B0CE-5280-C3A6-DD1566C5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датасета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FFFC70-5EE7-A1FC-D054-E1DEBE82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415" y="1358283"/>
            <a:ext cx="6652121" cy="494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92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B5C6952-B0CE-5280-C3A6-DD1566C5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датасета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48CAEF-D5F1-1574-1368-AB0491B98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176" y="1458567"/>
            <a:ext cx="6477647" cy="462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7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B5C6952-B0CE-5280-C3A6-DD1566C5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датасета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05FA06-978A-3022-9802-56E5A95A2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88" y="1804796"/>
            <a:ext cx="5090119" cy="3739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C51F91-72D1-51D0-1F5F-476E04E56D97}"/>
              </a:ext>
            </a:extLst>
          </p:cNvPr>
          <p:cNvSpPr txBox="1"/>
          <p:nvPr/>
        </p:nvSpPr>
        <p:spPr>
          <a:xfrm>
            <a:off x="818844" y="1325408"/>
            <a:ext cx="1034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Inter" panose="020B0604020202020204"/>
              </a:rPr>
              <a:t>Смотрим корреляцию между признаками (кол-во игр и цена).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A25F93-B830-BD3C-B5F9-1302B0718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68873"/>
            <a:ext cx="5344612" cy="72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5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B5C6952-B0CE-5280-C3A6-DD1566C5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датасета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CA7EE8-DA81-E7BA-F871-C7AD91DD0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73" y="1562952"/>
            <a:ext cx="9952254" cy="373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33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B5C6952-B0CE-5280-C3A6-DD1566C5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датасета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0A27CD-71EF-7125-D2BE-B84590D14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2" y="1846556"/>
            <a:ext cx="6903673" cy="4382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E52B13-1A6A-6CBB-CC52-272991C8636F}"/>
              </a:ext>
            </a:extLst>
          </p:cNvPr>
          <p:cNvSpPr txBox="1"/>
          <p:nvPr/>
        </p:nvSpPr>
        <p:spPr>
          <a:xfrm>
            <a:off x="834501" y="1278384"/>
            <a:ext cx="98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Inter" panose="020B0604020202020204"/>
              </a:rPr>
              <a:t>Матрица корреляций для нападающих.</a:t>
            </a:r>
          </a:p>
        </p:txBody>
      </p:sp>
    </p:spTree>
    <p:extLst>
      <p:ext uri="{BB962C8B-B14F-4D97-AF65-F5344CB8AC3E}">
        <p14:creationId xmlns:p14="http://schemas.microsoft.com/office/powerpoint/2010/main" val="169575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851D4-B9D3-4A17-A1C1-99D42F08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Ещё примеры визуализаций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8557F8-AD92-468B-AFA3-12C375109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Иллюстрация доли пустых значений в различных колонках датасета.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A4F48E-519C-4BEC-A2CC-3E3BECE5252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" b="2284"/>
          <a:stretch>
            <a:fillRect/>
          </a:stretch>
        </p:blipFill>
        <p:spPr>
          <a:xfrm>
            <a:off x="6508750" y="1682750"/>
            <a:ext cx="5226050" cy="3492500"/>
          </a:xfrm>
        </p:spPr>
      </p:pic>
    </p:spTree>
    <p:extLst>
      <p:ext uri="{BB962C8B-B14F-4D97-AF65-F5344CB8AC3E}">
        <p14:creationId xmlns:p14="http://schemas.microsoft.com/office/powerpoint/2010/main" val="226817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ADE0F-36C8-4F05-B49B-94967C9D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Ещё примеры визуализаций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7E6F60-7E6D-421A-B3E2-C0F0326C0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Облако слов, иллюстрирующее команды с самыми дорогими игроками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CF813F-B50F-4225-B52F-0CFE03A9582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4" r="68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2878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59F18-2949-41AE-B096-770839E5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Ещё примеры визуализаций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66208C-0302-40DE-88B1-35A302573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Доля игроков-левшей и игроков-правшей в зависимости от позиции на поле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D1F9437-AA7E-46B4-A93C-4A0B475FD94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" r="2135"/>
          <a:stretch>
            <a:fillRect/>
          </a:stretch>
        </p:blipFill>
        <p:spPr>
          <a:xfrm>
            <a:off x="6642100" y="1612900"/>
            <a:ext cx="5083175" cy="4473575"/>
          </a:xfrm>
        </p:spPr>
      </p:pic>
    </p:spTree>
    <p:extLst>
      <p:ext uri="{BB962C8B-B14F-4D97-AF65-F5344CB8AC3E}">
        <p14:creationId xmlns:p14="http://schemas.microsoft.com/office/powerpoint/2010/main" val="2481622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2D397-F0AE-4F9A-A465-12736D09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6D2A2C-50EB-474D-8BC9-160EB0001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lnSpc>
                <a:spcPct val="150000"/>
              </a:lnSpc>
              <a:buNone/>
            </a:pPr>
            <a:r>
              <a:rPr lang="ru-RU" sz="1800" dirty="0"/>
              <a:t>В результате данной работы, мы достигли следующих результатов: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Провели первичную обработку датасета, сделав его более удобным для работы.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Исследовали и визуализировали поведение переменных.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Исследовали и визуализировали связи между переменными.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Сделали выводы, которые будут полезны при дальнейшей работы с датасетом в рамках применения алгоритмов машинного обучения.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54535B-698E-45C8-A339-88A970B98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6728" y="3523129"/>
            <a:ext cx="3017744" cy="301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35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CFF3F-5F4C-4AB7-B3E9-C9A0FD4C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 dirty="0"/>
              <a:t>Спасибо за внимание!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4073DA-829B-4897-932F-1CA878026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6567" y="1652587"/>
            <a:ext cx="47625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426;p40">
            <a:extLst>
              <a:ext uri="{FF2B5EF4-FFF2-40B4-BE49-F238E27FC236}">
                <a16:creationId xmlns:a16="http://schemas.microsoft.com/office/drawing/2014/main" id="{39CB6851-E86B-42E3-B50C-3F491ABAD59A}"/>
              </a:ext>
            </a:extLst>
          </p:cNvPr>
          <p:cNvSpPr/>
          <p:nvPr/>
        </p:nvSpPr>
        <p:spPr>
          <a:xfrm>
            <a:off x="8328887" y="4155696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426;p40">
            <a:extLst>
              <a:ext uri="{FF2B5EF4-FFF2-40B4-BE49-F238E27FC236}">
                <a16:creationId xmlns:a16="http://schemas.microsoft.com/office/drawing/2014/main" id="{7B678D98-B5E0-498A-918B-E92EDC525510}"/>
              </a:ext>
            </a:extLst>
          </p:cNvPr>
          <p:cNvSpPr/>
          <p:nvPr/>
        </p:nvSpPr>
        <p:spPr>
          <a:xfrm>
            <a:off x="3379218" y="4150509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426;p40">
            <a:extLst>
              <a:ext uri="{FF2B5EF4-FFF2-40B4-BE49-F238E27FC236}">
                <a16:creationId xmlns:a16="http://schemas.microsoft.com/office/drawing/2014/main" id="{D09ADE29-8296-4EE0-A680-6565DECD78E5}"/>
              </a:ext>
            </a:extLst>
          </p:cNvPr>
          <p:cNvSpPr/>
          <p:nvPr/>
        </p:nvSpPr>
        <p:spPr>
          <a:xfrm>
            <a:off x="3382248" y="1858951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BE9D5-D6EF-4A29-A710-258F8B81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датасете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B4E59C-EF74-4BCE-9030-18DF32C141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600" dirty="0"/>
              <a:t>Данные собраны с сайта о футбольном бизнесе </a:t>
            </a:r>
            <a:r>
              <a:rPr lang="en-US" sz="1600" dirty="0"/>
              <a:t>transfermarkt.com</a:t>
            </a:r>
            <a:endParaRPr lang="ru-RU" sz="16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3590DDAE-5D6A-49C1-B313-23FA2019C14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sz="1600" dirty="0"/>
              <a:t>Данные о всех полевых футболистах Английской Премьер-Лиги сезона 2022/2023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1BC75195-3C4B-4722-BFE8-E605C143BB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ru-RU" sz="1600" dirty="0"/>
              <a:t>Всего в собранном датасете 12 признаков и 498 строк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AF0A17D4-6CDB-45F8-8ED5-3B96000A7874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ru-RU" sz="1600" dirty="0"/>
              <a:t>Изначально данные в каждой колонке представлены в строковом формате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F86ED809-B815-45C3-9470-408F705A55FD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ru-RU" dirty="0"/>
              <a:t>Источник данных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3959AA08-ABDC-4C37-A514-14B8B6B8152D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ru-RU" dirty="0"/>
              <a:t>Тематика данных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3ED33D7D-8FEF-444E-B363-366F5FDB0EF0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ru-RU" dirty="0"/>
              <a:t>Объём данных</a:t>
            </a:r>
          </a:p>
        </p:txBody>
      </p:sp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C1F62D02-BAC9-4716-A698-96499CEE16BE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ru-RU" dirty="0"/>
              <a:t>Формат данных</a:t>
            </a:r>
          </a:p>
        </p:txBody>
      </p:sp>
      <p:sp>
        <p:nvSpPr>
          <p:cNvPr id="66" name="Google Shape;2346;p51">
            <a:extLst>
              <a:ext uri="{FF2B5EF4-FFF2-40B4-BE49-F238E27FC236}">
                <a16:creationId xmlns:a16="http://schemas.microsoft.com/office/drawing/2014/main" id="{1318B052-ED2C-4CEA-8603-0F47B9721E0D}"/>
              </a:ext>
            </a:extLst>
          </p:cNvPr>
          <p:cNvSpPr/>
          <p:nvPr/>
        </p:nvSpPr>
        <p:spPr>
          <a:xfrm>
            <a:off x="8369710" y="185384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3862;p63">
            <a:extLst>
              <a:ext uri="{FF2B5EF4-FFF2-40B4-BE49-F238E27FC236}">
                <a16:creationId xmlns:a16="http://schemas.microsoft.com/office/drawing/2014/main" id="{4829CF98-B34A-426F-90C9-2105DE051449}"/>
              </a:ext>
            </a:extLst>
          </p:cNvPr>
          <p:cNvGrpSpPr/>
          <p:nvPr/>
        </p:nvGrpSpPr>
        <p:grpSpPr>
          <a:xfrm>
            <a:off x="8495653" y="2023848"/>
            <a:ext cx="379802" cy="354517"/>
            <a:chOff x="5822432" y="1294725"/>
            <a:chExt cx="379802" cy="354517"/>
          </a:xfrm>
        </p:grpSpPr>
        <p:sp>
          <p:nvSpPr>
            <p:cNvPr id="29" name="Google Shape;3863;p63">
              <a:extLst>
                <a:ext uri="{FF2B5EF4-FFF2-40B4-BE49-F238E27FC236}">
                  <a16:creationId xmlns:a16="http://schemas.microsoft.com/office/drawing/2014/main" id="{99839A7A-D799-4163-9858-F533EE32A00E}"/>
                </a:ext>
              </a:extLst>
            </p:cNvPr>
            <p:cNvSpPr/>
            <p:nvPr/>
          </p:nvSpPr>
          <p:spPr>
            <a:xfrm>
              <a:off x="5827692" y="1538048"/>
              <a:ext cx="368815" cy="47765"/>
            </a:xfrm>
            <a:custGeom>
              <a:avLst/>
              <a:gdLst/>
              <a:ahLst/>
              <a:cxnLst/>
              <a:rect l="l" t="t" r="r" b="b"/>
              <a:pathLst>
                <a:path w="18933" h="2452" extrusionOk="0">
                  <a:moveTo>
                    <a:pt x="0" y="0"/>
                  </a:moveTo>
                  <a:lnTo>
                    <a:pt x="0" y="1499"/>
                  </a:lnTo>
                  <a:cubicBezTo>
                    <a:pt x="0" y="2034"/>
                    <a:pt x="441" y="2451"/>
                    <a:pt x="982" y="2451"/>
                  </a:cubicBezTo>
                  <a:lnTo>
                    <a:pt x="17975" y="2451"/>
                  </a:lnTo>
                  <a:cubicBezTo>
                    <a:pt x="18492" y="2451"/>
                    <a:pt x="18933" y="2034"/>
                    <a:pt x="18933" y="1499"/>
                  </a:cubicBezTo>
                  <a:lnTo>
                    <a:pt x="18933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64;p63">
              <a:extLst>
                <a:ext uri="{FF2B5EF4-FFF2-40B4-BE49-F238E27FC236}">
                  <a16:creationId xmlns:a16="http://schemas.microsoft.com/office/drawing/2014/main" id="{274A7661-D196-4CD3-8D97-FD035103C7B5}"/>
                </a:ext>
              </a:extLst>
            </p:cNvPr>
            <p:cNvSpPr/>
            <p:nvPr/>
          </p:nvSpPr>
          <p:spPr>
            <a:xfrm>
              <a:off x="5827692" y="1328172"/>
              <a:ext cx="368815" cy="209897"/>
            </a:xfrm>
            <a:custGeom>
              <a:avLst/>
              <a:gdLst/>
              <a:ahLst/>
              <a:cxnLst/>
              <a:rect l="l" t="t" r="r" b="b"/>
              <a:pathLst>
                <a:path w="18933" h="10775" extrusionOk="0">
                  <a:moveTo>
                    <a:pt x="982" y="0"/>
                  </a:moveTo>
                  <a:cubicBezTo>
                    <a:pt x="441" y="0"/>
                    <a:pt x="0" y="441"/>
                    <a:pt x="0" y="982"/>
                  </a:cubicBezTo>
                  <a:lnTo>
                    <a:pt x="0" y="10774"/>
                  </a:lnTo>
                  <a:lnTo>
                    <a:pt x="18933" y="10774"/>
                  </a:lnTo>
                  <a:lnTo>
                    <a:pt x="18933" y="982"/>
                  </a:lnTo>
                  <a:cubicBezTo>
                    <a:pt x="18933" y="441"/>
                    <a:pt x="18492" y="0"/>
                    <a:pt x="17975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65;p63">
              <a:extLst>
                <a:ext uri="{FF2B5EF4-FFF2-40B4-BE49-F238E27FC236}">
                  <a16:creationId xmlns:a16="http://schemas.microsoft.com/office/drawing/2014/main" id="{BCBE40C1-0990-4B4F-8DA9-40FD8713BD8F}"/>
                </a:ext>
              </a:extLst>
            </p:cNvPr>
            <p:cNvSpPr/>
            <p:nvPr/>
          </p:nvSpPr>
          <p:spPr>
            <a:xfrm>
              <a:off x="5827692" y="1328172"/>
              <a:ext cx="368815" cy="209897"/>
            </a:xfrm>
            <a:custGeom>
              <a:avLst/>
              <a:gdLst/>
              <a:ahLst/>
              <a:cxnLst/>
              <a:rect l="l" t="t" r="r" b="b"/>
              <a:pathLst>
                <a:path w="18933" h="10775" extrusionOk="0">
                  <a:moveTo>
                    <a:pt x="982" y="0"/>
                  </a:moveTo>
                  <a:cubicBezTo>
                    <a:pt x="441" y="0"/>
                    <a:pt x="0" y="441"/>
                    <a:pt x="0" y="982"/>
                  </a:cubicBezTo>
                  <a:lnTo>
                    <a:pt x="0" y="10774"/>
                  </a:lnTo>
                  <a:lnTo>
                    <a:pt x="18933" y="10774"/>
                  </a:lnTo>
                  <a:lnTo>
                    <a:pt x="18933" y="982"/>
                  </a:lnTo>
                  <a:cubicBezTo>
                    <a:pt x="18933" y="441"/>
                    <a:pt x="18492" y="0"/>
                    <a:pt x="17975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66;p63">
              <a:extLst>
                <a:ext uri="{FF2B5EF4-FFF2-40B4-BE49-F238E27FC236}">
                  <a16:creationId xmlns:a16="http://schemas.microsoft.com/office/drawing/2014/main" id="{9ADF4C38-B06A-4F8A-8FB0-E60780BA8D0C}"/>
                </a:ext>
              </a:extLst>
            </p:cNvPr>
            <p:cNvSpPr/>
            <p:nvPr/>
          </p:nvSpPr>
          <p:spPr>
            <a:xfrm>
              <a:off x="6163056" y="1328172"/>
              <a:ext cx="33447" cy="209897"/>
            </a:xfrm>
            <a:custGeom>
              <a:avLst/>
              <a:gdLst/>
              <a:ahLst/>
              <a:cxnLst/>
              <a:rect l="l" t="t" r="r" b="b"/>
              <a:pathLst>
                <a:path w="1717" h="10775" extrusionOk="0">
                  <a:moveTo>
                    <a:pt x="1" y="0"/>
                  </a:moveTo>
                  <a:cubicBezTo>
                    <a:pt x="518" y="0"/>
                    <a:pt x="959" y="441"/>
                    <a:pt x="959" y="982"/>
                  </a:cubicBezTo>
                  <a:lnTo>
                    <a:pt x="959" y="10774"/>
                  </a:lnTo>
                  <a:lnTo>
                    <a:pt x="1717" y="10774"/>
                  </a:lnTo>
                  <a:lnTo>
                    <a:pt x="1717" y="982"/>
                  </a:lnTo>
                  <a:cubicBezTo>
                    <a:pt x="1717" y="441"/>
                    <a:pt x="1276" y="0"/>
                    <a:pt x="759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67;p63">
              <a:extLst>
                <a:ext uri="{FF2B5EF4-FFF2-40B4-BE49-F238E27FC236}">
                  <a16:creationId xmlns:a16="http://schemas.microsoft.com/office/drawing/2014/main" id="{4AAFA055-23D2-473B-BE0D-AD2678DA438F}"/>
                </a:ext>
              </a:extLst>
            </p:cNvPr>
            <p:cNvSpPr/>
            <p:nvPr/>
          </p:nvSpPr>
          <p:spPr>
            <a:xfrm>
              <a:off x="6163056" y="1538048"/>
              <a:ext cx="33447" cy="47765"/>
            </a:xfrm>
            <a:custGeom>
              <a:avLst/>
              <a:gdLst/>
              <a:ahLst/>
              <a:cxnLst/>
              <a:rect l="l" t="t" r="r" b="b"/>
              <a:pathLst>
                <a:path w="1717" h="2452" extrusionOk="0">
                  <a:moveTo>
                    <a:pt x="959" y="0"/>
                  </a:moveTo>
                  <a:lnTo>
                    <a:pt x="959" y="1499"/>
                  </a:lnTo>
                  <a:cubicBezTo>
                    <a:pt x="959" y="2034"/>
                    <a:pt x="518" y="2451"/>
                    <a:pt x="1" y="2451"/>
                  </a:cubicBezTo>
                  <a:lnTo>
                    <a:pt x="759" y="2451"/>
                  </a:lnTo>
                  <a:cubicBezTo>
                    <a:pt x="1276" y="2451"/>
                    <a:pt x="1717" y="2034"/>
                    <a:pt x="1717" y="1499"/>
                  </a:cubicBezTo>
                  <a:lnTo>
                    <a:pt x="1717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8;p63">
              <a:extLst>
                <a:ext uri="{FF2B5EF4-FFF2-40B4-BE49-F238E27FC236}">
                  <a16:creationId xmlns:a16="http://schemas.microsoft.com/office/drawing/2014/main" id="{C647E799-41E5-4BE0-B6C8-086749FC55A8}"/>
                </a:ext>
              </a:extLst>
            </p:cNvPr>
            <p:cNvSpPr/>
            <p:nvPr/>
          </p:nvSpPr>
          <p:spPr>
            <a:xfrm>
              <a:off x="5970362" y="1585793"/>
              <a:ext cx="83939" cy="58187"/>
            </a:xfrm>
            <a:custGeom>
              <a:avLst/>
              <a:gdLst/>
              <a:ahLst/>
              <a:cxnLst/>
              <a:rect l="l" t="t" r="r" b="b"/>
              <a:pathLst>
                <a:path w="4309" h="2987" extrusionOk="0">
                  <a:moveTo>
                    <a:pt x="294" y="0"/>
                  </a:moveTo>
                  <a:cubicBezTo>
                    <a:pt x="294" y="0"/>
                    <a:pt x="271" y="2181"/>
                    <a:pt x="0" y="2986"/>
                  </a:cubicBezTo>
                  <a:lnTo>
                    <a:pt x="4309" y="2986"/>
                  </a:lnTo>
                  <a:cubicBezTo>
                    <a:pt x="4038" y="2181"/>
                    <a:pt x="3991" y="0"/>
                    <a:pt x="3991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69;p63">
              <a:extLst>
                <a:ext uri="{FF2B5EF4-FFF2-40B4-BE49-F238E27FC236}">
                  <a16:creationId xmlns:a16="http://schemas.microsoft.com/office/drawing/2014/main" id="{4A57FC91-2185-49EF-920F-C903FE810918}"/>
                </a:ext>
              </a:extLst>
            </p:cNvPr>
            <p:cNvSpPr/>
            <p:nvPr/>
          </p:nvSpPr>
          <p:spPr>
            <a:xfrm>
              <a:off x="5975621" y="1586241"/>
              <a:ext cx="72953" cy="14785"/>
            </a:xfrm>
            <a:custGeom>
              <a:avLst/>
              <a:gdLst/>
              <a:ahLst/>
              <a:cxnLst/>
              <a:rect l="l" t="t" r="r" b="b"/>
              <a:pathLst>
                <a:path w="3745" h="759" extrusionOk="0">
                  <a:moveTo>
                    <a:pt x="24" y="1"/>
                  </a:moveTo>
                  <a:cubicBezTo>
                    <a:pt x="24" y="1"/>
                    <a:pt x="24" y="318"/>
                    <a:pt x="1" y="759"/>
                  </a:cubicBezTo>
                  <a:lnTo>
                    <a:pt x="3745" y="759"/>
                  </a:lnTo>
                  <a:cubicBezTo>
                    <a:pt x="3721" y="318"/>
                    <a:pt x="3721" y="1"/>
                    <a:pt x="3721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70;p63">
              <a:extLst>
                <a:ext uri="{FF2B5EF4-FFF2-40B4-BE49-F238E27FC236}">
                  <a16:creationId xmlns:a16="http://schemas.microsoft.com/office/drawing/2014/main" id="{2C45C273-39D2-4DDE-BAD4-FBDAFE16833F}"/>
                </a:ext>
              </a:extLst>
            </p:cNvPr>
            <p:cNvSpPr/>
            <p:nvPr/>
          </p:nvSpPr>
          <p:spPr>
            <a:xfrm>
              <a:off x="5975621" y="1586241"/>
              <a:ext cx="72953" cy="14785"/>
            </a:xfrm>
            <a:custGeom>
              <a:avLst/>
              <a:gdLst/>
              <a:ahLst/>
              <a:cxnLst/>
              <a:rect l="l" t="t" r="r" b="b"/>
              <a:pathLst>
                <a:path w="3745" h="759" extrusionOk="0">
                  <a:moveTo>
                    <a:pt x="24" y="1"/>
                  </a:moveTo>
                  <a:cubicBezTo>
                    <a:pt x="24" y="1"/>
                    <a:pt x="24" y="318"/>
                    <a:pt x="1" y="759"/>
                  </a:cubicBezTo>
                  <a:lnTo>
                    <a:pt x="3745" y="759"/>
                  </a:lnTo>
                  <a:cubicBezTo>
                    <a:pt x="3721" y="318"/>
                    <a:pt x="3721" y="1"/>
                    <a:pt x="372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71;p63">
              <a:extLst>
                <a:ext uri="{FF2B5EF4-FFF2-40B4-BE49-F238E27FC236}">
                  <a16:creationId xmlns:a16="http://schemas.microsoft.com/office/drawing/2014/main" id="{24EB3677-013B-4448-B262-0C4ECE72C9D6}"/>
                </a:ext>
              </a:extLst>
            </p:cNvPr>
            <p:cNvSpPr/>
            <p:nvPr/>
          </p:nvSpPr>
          <p:spPr>
            <a:xfrm>
              <a:off x="5851048" y="1353924"/>
              <a:ext cx="322102" cy="184144"/>
            </a:xfrm>
            <a:custGeom>
              <a:avLst/>
              <a:gdLst/>
              <a:ahLst/>
              <a:cxnLst/>
              <a:rect l="l" t="t" r="r" b="b"/>
              <a:pathLst>
                <a:path w="16535" h="9453" extrusionOk="0">
                  <a:moveTo>
                    <a:pt x="418" y="1"/>
                  </a:moveTo>
                  <a:cubicBezTo>
                    <a:pt x="194" y="1"/>
                    <a:pt x="1" y="171"/>
                    <a:pt x="1" y="418"/>
                  </a:cubicBezTo>
                  <a:lnTo>
                    <a:pt x="1" y="9452"/>
                  </a:lnTo>
                  <a:lnTo>
                    <a:pt x="16535" y="9452"/>
                  </a:lnTo>
                  <a:lnTo>
                    <a:pt x="16535" y="418"/>
                  </a:lnTo>
                  <a:cubicBezTo>
                    <a:pt x="16535" y="171"/>
                    <a:pt x="16358" y="1"/>
                    <a:pt x="16117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72;p63">
              <a:extLst>
                <a:ext uri="{FF2B5EF4-FFF2-40B4-BE49-F238E27FC236}">
                  <a16:creationId xmlns:a16="http://schemas.microsoft.com/office/drawing/2014/main" id="{7F7288EE-F63E-4410-AC82-0BBCE7E96E48}"/>
                </a:ext>
              </a:extLst>
            </p:cNvPr>
            <p:cNvSpPr/>
            <p:nvPr/>
          </p:nvSpPr>
          <p:spPr>
            <a:xfrm>
              <a:off x="6150239" y="1353924"/>
              <a:ext cx="22908" cy="184144"/>
            </a:xfrm>
            <a:custGeom>
              <a:avLst/>
              <a:gdLst/>
              <a:ahLst/>
              <a:cxnLst/>
              <a:rect l="l" t="t" r="r" b="b"/>
              <a:pathLst>
                <a:path w="1176" h="9453" extrusionOk="0">
                  <a:moveTo>
                    <a:pt x="0" y="1"/>
                  </a:moveTo>
                  <a:cubicBezTo>
                    <a:pt x="241" y="1"/>
                    <a:pt x="412" y="171"/>
                    <a:pt x="412" y="418"/>
                  </a:cubicBezTo>
                  <a:lnTo>
                    <a:pt x="412" y="9452"/>
                  </a:lnTo>
                  <a:lnTo>
                    <a:pt x="1176" y="9452"/>
                  </a:lnTo>
                  <a:lnTo>
                    <a:pt x="1176" y="418"/>
                  </a:lnTo>
                  <a:cubicBezTo>
                    <a:pt x="1176" y="171"/>
                    <a:pt x="999" y="1"/>
                    <a:pt x="758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73;p63">
              <a:extLst>
                <a:ext uri="{FF2B5EF4-FFF2-40B4-BE49-F238E27FC236}">
                  <a16:creationId xmlns:a16="http://schemas.microsoft.com/office/drawing/2014/main" id="{2B595610-7862-4456-B297-E8B19BFF76F7}"/>
                </a:ext>
              </a:extLst>
            </p:cNvPr>
            <p:cNvSpPr/>
            <p:nvPr/>
          </p:nvSpPr>
          <p:spPr>
            <a:xfrm>
              <a:off x="5876820" y="1300452"/>
              <a:ext cx="271025" cy="237617"/>
            </a:xfrm>
            <a:custGeom>
              <a:avLst/>
              <a:gdLst/>
              <a:ahLst/>
              <a:cxnLst/>
              <a:rect l="l" t="t" r="r" b="b"/>
              <a:pathLst>
                <a:path w="13913" h="12198" extrusionOk="0">
                  <a:moveTo>
                    <a:pt x="294" y="1"/>
                  </a:moveTo>
                  <a:cubicBezTo>
                    <a:pt x="123" y="1"/>
                    <a:pt x="0" y="124"/>
                    <a:pt x="0" y="295"/>
                  </a:cubicBezTo>
                  <a:lnTo>
                    <a:pt x="0" y="12197"/>
                  </a:lnTo>
                  <a:lnTo>
                    <a:pt x="13913" y="12197"/>
                  </a:lnTo>
                  <a:lnTo>
                    <a:pt x="13913" y="295"/>
                  </a:lnTo>
                  <a:cubicBezTo>
                    <a:pt x="13913" y="124"/>
                    <a:pt x="13766" y="1"/>
                    <a:pt x="13619" y="1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74;p63">
              <a:extLst>
                <a:ext uri="{FF2B5EF4-FFF2-40B4-BE49-F238E27FC236}">
                  <a16:creationId xmlns:a16="http://schemas.microsoft.com/office/drawing/2014/main" id="{B1A0B9C4-46CA-4B82-A8FB-6E18740E0307}"/>
                </a:ext>
              </a:extLst>
            </p:cNvPr>
            <p:cNvSpPr/>
            <p:nvPr/>
          </p:nvSpPr>
          <p:spPr>
            <a:xfrm>
              <a:off x="5876820" y="1300452"/>
              <a:ext cx="44901" cy="43538"/>
            </a:xfrm>
            <a:custGeom>
              <a:avLst/>
              <a:gdLst/>
              <a:ahLst/>
              <a:cxnLst/>
              <a:rect l="l" t="t" r="r" b="b"/>
              <a:pathLst>
                <a:path w="2305" h="2235" extrusionOk="0">
                  <a:moveTo>
                    <a:pt x="294" y="1"/>
                  </a:moveTo>
                  <a:cubicBezTo>
                    <a:pt x="123" y="1"/>
                    <a:pt x="0" y="124"/>
                    <a:pt x="0" y="295"/>
                  </a:cubicBezTo>
                  <a:lnTo>
                    <a:pt x="0" y="2234"/>
                  </a:lnTo>
                  <a:lnTo>
                    <a:pt x="2304" y="2234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875;p63">
              <a:extLst>
                <a:ext uri="{FF2B5EF4-FFF2-40B4-BE49-F238E27FC236}">
                  <a16:creationId xmlns:a16="http://schemas.microsoft.com/office/drawing/2014/main" id="{75B77F51-CEE0-44D6-A59D-302A68952E15}"/>
                </a:ext>
              </a:extLst>
            </p:cNvPr>
            <p:cNvSpPr/>
            <p:nvPr/>
          </p:nvSpPr>
          <p:spPr>
            <a:xfrm>
              <a:off x="5921701" y="1300452"/>
              <a:ext cx="45349" cy="43538"/>
            </a:xfrm>
            <a:custGeom>
              <a:avLst/>
              <a:gdLst/>
              <a:ahLst/>
              <a:cxnLst/>
              <a:rect l="l" t="t" r="r" b="b"/>
              <a:pathLst>
                <a:path w="2328" h="2235" extrusionOk="0">
                  <a:moveTo>
                    <a:pt x="0" y="1"/>
                  </a:moveTo>
                  <a:lnTo>
                    <a:pt x="0" y="2234"/>
                  </a:lnTo>
                  <a:lnTo>
                    <a:pt x="2328" y="2234"/>
                  </a:lnTo>
                  <a:lnTo>
                    <a:pt x="2328" y="1"/>
                  </a:ln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76;p63">
              <a:extLst>
                <a:ext uri="{FF2B5EF4-FFF2-40B4-BE49-F238E27FC236}">
                  <a16:creationId xmlns:a16="http://schemas.microsoft.com/office/drawing/2014/main" id="{28F259D1-D3E1-4E81-BF5A-D249F3E279C3}"/>
                </a:ext>
              </a:extLst>
            </p:cNvPr>
            <p:cNvSpPr/>
            <p:nvPr/>
          </p:nvSpPr>
          <p:spPr>
            <a:xfrm>
              <a:off x="5967031" y="1300452"/>
              <a:ext cx="45252" cy="43538"/>
            </a:xfrm>
            <a:custGeom>
              <a:avLst/>
              <a:gdLst/>
              <a:ahLst/>
              <a:cxnLst/>
              <a:rect l="l" t="t" r="r" b="b"/>
              <a:pathLst>
                <a:path w="2323" h="2235" extrusionOk="0">
                  <a:moveTo>
                    <a:pt x="1" y="1"/>
                  </a:moveTo>
                  <a:lnTo>
                    <a:pt x="1" y="2234"/>
                  </a:lnTo>
                  <a:lnTo>
                    <a:pt x="2322" y="2234"/>
                  </a:lnTo>
                  <a:lnTo>
                    <a:pt x="2322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877;p63">
              <a:extLst>
                <a:ext uri="{FF2B5EF4-FFF2-40B4-BE49-F238E27FC236}">
                  <a16:creationId xmlns:a16="http://schemas.microsoft.com/office/drawing/2014/main" id="{788C8A46-9021-4EA2-83E3-A1934E9BBD65}"/>
                </a:ext>
              </a:extLst>
            </p:cNvPr>
            <p:cNvSpPr/>
            <p:nvPr/>
          </p:nvSpPr>
          <p:spPr>
            <a:xfrm>
              <a:off x="6057144" y="1300452"/>
              <a:ext cx="45369" cy="43538"/>
            </a:xfrm>
            <a:custGeom>
              <a:avLst/>
              <a:gdLst/>
              <a:ahLst/>
              <a:cxnLst/>
              <a:rect l="l" t="t" r="r" b="b"/>
              <a:pathLst>
                <a:path w="2329" h="2235" extrusionOk="0">
                  <a:moveTo>
                    <a:pt x="1" y="1"/>
                  </a:moveTo>
                  <a:lnTo>
                    <a:pt x="1" y="2234"/>
                  </a:lnTo>
                  <a:lnTo>
                    <a:pt x="2328" y="2234"/>
                  </a:lnTo>
                  <a:lnTo>
                    <a:pt x="2328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878;p63">
              <a:extLst>
                <a:ext uri="{FF2B5EF4-FFF2-40B4-BE49-F238E27FC236}">
                  <a16:creationId xmlns:a16="http://schemas.microsoft.com/office/drawing/2014/main" id="{65F7972A-8AB0-421C-BCFC-01AB1B31827B}"/>
                </a:ext>
              </a:extLst>
            </p:cNvPr>
            <p:cNvSpPr/>
            <p:nvPr/>
          </p:nvSpPr>
          <p:spPr>
            <a:xfrm>
              <a:off x="6012263" y="1300452"/>
              <a:ext cx="44901" cy="43538"/>
            </a:xfrm>
            <a:custGeom>
              <a:avLst/>
              <a:gdLst/>
              <a:ahLst/>
              <a:cxnLst/>
              <a:rect l="l" t="t" r="r" b="b"/>
              <a:pathLst>
                <a:path w="2305" h="2235" extrusionOk="0">
                  <a:moveTo>
                    <a:pt x="0" y="1"/>
                  </a:moveTo>
                  <a:lnTo>
                    <a:pt x="0" y="2234"/>
                  </a:lnTo>
                  <a:lnTo>
                    <a:pt x="2305" y="2234"/>
                  </a:lnTo>
                  <a:lnTo>
                    <a:pt x="2305" y="1"/>
                  </a:ln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879;p63">
              <a:extLst>
                <a:ext uri="{FF2B5EF4-FFF2-40B4-BE49-F238E27FC236}">
                  <a16:creationId xmlns:a16="http://schemas.microsoft.com/office/drawing/2014/main" id="{55B63555-729F-45F1-A0F3-B738A525B603}"/>
                </a:ext>
              </a:extLst>
            </p:cNvPr>
            <p:cNvSpPr/>
            <p:nvPr/>
          </p:nvSpPr>
          <p:spPr>
            <a:xfrm>
              <a:off x="6102493" y="1300452"/>
              <a:ext cx="45349" cy="43538"/>
            </a:xfrm>
            <a:custGeom>
              <a:avLst/>
              <a:gdLst/>
              <a:ahLst/>
              <a:cxnLst/>
              <a:rect l="l" t="t" r="r" b="b"/>
              <a:pathLst>
                <a:path w="2328" h="2235" extrusionOk="0">
                  <a:moveTo>
                    <a:pt x="0" y="1"/>
                  </a:moveTo>
                  <a:lnTo>
                    <a:pt x="0" y="2234"/>
                  </a:lnTo>
                  <a:lnTo>
                    <a:pt x="2328" y="2234"/>
                  </a:lnTo>
                  <a:lnTo>
                    <a:pt x="2328" y="295"/>
                  </a:lnTo>
                  <a:cubicBezTo>
                    <a:pt x="2328" y="124"/>
                    <a:pt x="2181" y="1"/>
                    <a:pt x="2034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880;p63">
              <a:extLst>
                <a:ext uri="{FF2B5EF4-FFF2-40B4-BE49-F238E27FC236}">
                  <a16:creationId xmlns:a16="http://schemas.microsoft.com/office/drawing/2014/main" id="{7BB4DE81-DFE7-4FE6-9505-B45DCDC4BA9B}"/>
                </a:ext>
              </a:extLst>
            </p:cNvPr>
            <p:cNvSpPr/>
            <p:nvPr/>
          </p:nvSpPr>
          <p:spPr>
            <a:xfrm>
              <a:off x="5906916" y="1300452"/>
              <a:ext cx="14805" cy="43538"/>
            </a:xfrm>
            <a:custGeom>
              <a:avLst/>
              <a:gdLst/>
              <a:ahLst/>
              <a:cxnLst/>
              <a:rect l="l" t="t" r="r" b="b"/>
              <a:pathLst>
                <a:path w="760" h="2235" extrusionOk="0">
                  <a:moveTo>
                    <a:pt x="1" y="1"/>
                  </a:moveTo>
                  <a:lnTo>
                    <a:pt x="1" y="2234"/>
                  </a:lnTo>
                  <a:lnTo>
                    <a:pt x="759" y="2234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881;p63">
              <a:extLst>
                <a:ext uri="{FF2B5EF4-FFF2-40B4-BE49-F238E27FC236}">
                  <a16:creationId xmlns:a16="http://schemas.microsoft.com/office/drawing/2014/main" id="{34E3F715-BAFC-4A5E-8181-C0F09F49D400}"/>
                </a:ext>
              </a:extLst>
            </p:cNvPr>
            <p:cNvSpPr/>
            <p:nvPr/>
          </p:nvSpPr>
          <p:spPr>
            <a:xfrm>
              <a:off x="5997497" y="1300452"/>
              <a:ext cx="14785" cy="43538"/>
            </a:xfrm>
            <a:custGeom>
              <a:avLst/>
              <a:gdLst/>
              <a:ahLst/>
              <a:cxnLst/>
              <a:rect l="l" t="t" r="r" b="b"/>
              <a:pathLst>
                <a:path w="759" h="2235" extrusionOk="0">
                  <a:moveTo>
                    <a:pt x="0" y="1"/>
                  </a:moveTo>
                  <a:lnTo>
                    <a:pt x="0" y="2234"/>
                  </a:lnTo>
                  <a:lnTo>
                    <a:pt x="758" y="2234"/>
                  </a:lnTo>
                  <a:lnTo>
                    <a:pt x="758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82;p63">
              <a:extLst>
                <a:ext uri="{FF2B5EF4-FFF2-40B4-BE49-F238E27FC236}">
                  <a16:creationId xmlns:a16="http://schemas.microsoft.com/office/drawing/2014/main" id="{A02D9D5F-14AB-42F5-91BB-B97510DB6AB6}"/>
                </a:ext>
              </a:extLst>
            </p:cNvPr>
            <p:cNvSpPr/>
            <p:nvPr/>
          </p:nvSpPr>
          <p:spPr>
            <a:xfrm>
              <a:off x="6087708" y="1300452"/>
              <a:ext cx="14805" cy="43538"/>
            </a:xfrm>
            <a:custGeom>
              <a:avLst/>
              <a:gdLst/>
              <a:ahLst/>
              <a:cxnLst/>
              <a:rect l="l" t="t" r="r" b="b"/>
              <a:pathLst>
                <a:path w="760" h="2235" extrusionOk="0">
                  <a:moveTo>
                    <a:pt x="1" y="1"/>
                  </a:moveTo>
                  <a:lnTo>
                    <a:pt x="1" y="2234"/>
                  </a:lnTo>
                  <a:lnTo>
                    <a:pt x="759" y="2234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883;p63">
              <a:extLst>
                <a:ext uri="{FF2B5EF4-FFF2-40B4-BE49-F238E27FC236}">
                  <a16:creationId xmlns:a16="http://schemas.microsoft.com/office/drawing/2014/main" id="{5F39FACC-7BAD-4E6C-85A0-977B649BABAF}"/>
                </a:ext>
              </a:extLst>
            </p:cNvPr>
            <p:cNvSpPr/>
            <p:nvPr/>
          </p:nvSpPr>
          <p:spPr>
            <a:xfrm>
              <a:off x="5876820" y="1343970"/>
              <a:ext cx="44901" cy="28071"/>
            </a:xfrm>
            <a:custGeom>
              <a:avLst/>
              <a:gdLst/>
              <a:ahLst/>
              <a:cxnLst/>
              <a:rect l="l" t="t" r="r" b="b"/>
              <a:pathLst>
                <a:path w="2305" h="1441" extrusionOk="0">
                  <a:moveTo>
                    <a:pt x="0" y="0"/>
                  </a:moveTo>
                  <a:lnTo>
                    <a:pt x="0" y="294"/>
                  </a:lnTo>
                  <a:cubicBezTo>
                    <a:pt x="0" y="929"/>
                    <a:pt x="517" y="1440"/>
                    <a:pt x="1152" y="1440"/>
                  </a:cubicBezTo>
                  <a:cubicBezTo>
                    <a:pt x="1787" y="1440"/>
                    <a:pt x="2304" y="929"/>
                    <a:pt x="2304" y="294"/>
                  </a:cubicBezTo>
                  <a:lnTo>
                    <a:pt x="2304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884;p63">
              <a:extLst>
                <a:ext uri="{FF2B5EF4-FFF2-40B4-BE49-F238E27FC236}">
                  <a16:creationId xmlns:a16="http://schemas.microsoft.com/office/drawing/2014/main" id="{88E28152-9010-4C7C-89AE-F367BE01A1A1}"/>
                </a:ext>
              </a:extLst>
            </p:cNvPr>
            <p:cNvSpPr/>
            <p:nvPr/>
          </p:nvSpPr>
          <p:spPr>
            <a:xfrm>
              <a:off x="5967031" y="1343970"/>
              <a:ext cx="45252" cy="28071"/>
            </a:xfrm>
            <a:custGeom>
              <a:avLst/>
              <a:gdLst/>
              <a:ahLst/>
              <a:cxnLst/>
              <a:rect l="l" t="t" r="r" b="b"/>
              <a:pathLst>
                <a:path w="2323" h="1441" extrusionOk="0">
                  <a:moveTo>
                    <a:pt x="1" y="0"/>
                  </a:moveTo>
                  <a:lnTo>
                    <a:pt x="1" y="294"/>
                  </a:lnTo>
                  <a:cubicBezTo>
                    <a:pt x="1" y="929"/>
                    <a:pt x="512" y="1440"/>
                    <a:pt x="1147" y="1440"/>
                  </a:cubicBezTo>
                  <a:cubicBezTo>
                    <a:pt x="1811" y="1440"/>
                    <a:pt x="2322" y="929"/>
                    <a:pt x="2322" y="294"/>
                  </a:cubicBezTo>
                  <a:lnTo>
                    <a:pt x="2322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885;p63">
              <a:extLst>
                <a:ext uri="{FF2B5EF4-FFF2-40B4-BE49-F238E27FC236}">
                  <a16:creationId xmlns:a16="http://schemas.microsoft.com/office/drawing/2014/main" id="{32A31AC1-256F-44E4-A950-BF446C0A3541}"/>
                </a:ext>
              </a:extLst>
            </p:cNvPr>
            <p:cNvSpPr/>
            <p:nvPr/>
          </p:nvSpPr>
          <p:spPr>
            <a:xfrm>
              <a:off x="6057144" y="1343970"/>
              <a:ext cx="45369" cy="28071"/>
            </a:xfrm>
            <a:custGeom>
              <a:avLst/>
              <a:gdLst/>
              <a:ahLst/>
              <a:cxnLst/>
              <a:rect l="l" t="t" r="r" b="b"/>
              <a:pathLst>
                <a:path w="2329" h="1441" extrusionOk="0">
                  <a:moveTo>
                    <a:pt x="1" y="0"/>
                  </a:moveTo>
                  <a:lnTo>
                    <a:pt x="1" y="294"/>
                  </a:lnTo>
                  <a:cubicBezTo>
                    <a:pt x="1" y="929"/>
                    <a:pt x="541" y="1440"/>
                    <a:pt x="1176" y="1440"/>
                  </a:cubicBezTo>
                  <a:cubicBezTo>
                    <a:pt x="1811" y="1440"/>
                    <a:pt x="2328" y="929"/>
                    <a:pt x="2328" y="294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886;p63">
              <a:extLst>
                <a:ext uri="{FF2B5EF4-FFF2-40B4-BE49-F238E27FC236}">
                  <a16:creationId xmlns:a16="http://schemas.microsoft.com/office/drawing/2014/main" id="{AEBEA9A6-FD45-448D-A65D-7FF1D0647403}"/>
                </a:ext>
              </a:extLst>
            </p:cNvPr>
            <p:cNvSpPr/>
            <p:nvPr/>
          </p:nvSpPr>
          <p:spPr>
            <a:xfrm>
              <a:off x="5921701" y="1343970"/>
              <a:ext cx="45349" cy="28071"/>
            </a:xfrm>
            <a:custGeom>
              <a:avLst/>
              <a:gdLst/>
              <a:ahLst/>
              <a:cxnLst/>
              <a:rect l="l" t="t" r="r" b="b"/>
              <a:pathLst>
                <a:path w="2328" h="1441" extrusionOk="0">
                  <a:moveTo>
                    <a:pt x="0" y="0"/>
                  </a:moveTo>
                  <a:lnTo>
                    <a:pt x="0" y="294"/>
                  </a:lnTo>
                  <a:cubicBezTo>
                    <a:pt x="0" y="929"/>
                    <a:pt x="535" y="1440"/>
                    <a:pt x="1176" y="1440"/>
                  </a:cubicBezTo>
                  <a:cubicBezTo>
                    <a:pt x="1810" y="1440"/>
                    <a:pt x="2328" y="929"/>
                    <a:pt x="2328" y="294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887;p63">
              <a:extLst>
                <a:ext uri="{FF2B5EF4-FFF2-40B4-BE49-F238E27FC236}">
                  <a16:creationId xmlns:a16="http://schemas.microsoft.com/office/drawing/2014/main" id="{AD922DC1-4606-4553-9FFD-A4FA1D7E5FC0}"/>
                </a:ext>
              </a:extLst>
            </p:cNvPr>
            <p:cNvSpPr/>
            <p:nvPr/>
          </p:nvSpPr>
          <p:spPr>
            <a:xfrm>
              <a:off x="6012263" y="1343970"/>
              <a:ext cx="44901" cy="28071"/>
            </a:xfrm>
            <a:custGeom>
              <a:avLst/>
              <a:gdLst/>
              <a:ahLst/>
              <a:cxnLst/>
              <a:rect l="l" t="t" r="r" b="b"/>
              <a:pathLst>
                <a:path w="2305" h="1441" extrusionOk="0">
                  <a:moveTo>
                    <a:pt x="0" y="0"/>
                  </a:moveTo>
                  <a:lnTo>
                    <a:pt x="0" y="294"/>
                  </a:lnTo>
                  <a:cubicBezTo>
                    <a:pt x="0" y="929"/>
                    <a:pt x="518" y="1440"/>
                    <a:pt x="1153" y="1440"/>
                  </a:cubicBezTo>
                  <a:cubicBezTo>
                    <a:pt x="1793" y="1440"/>
                    <a:pt x="2305" y="929"/>
                    <a:pt x="2305" y="294"/>
                  </a:cubicBezTo>
                  <a:lnTo>
                    <a:pt x="2305" y="0"/>
                  </a:ln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888;p63">
              <a:extLst>
                <a:ext uri="{FF2B5EF4-FFF2-40B4-BE49-F238E27FC236}">
                  <a16:creationId xmlns:a16="http://schemas.microsoft.com/office/drawing/2014/main" id="{4D27C356-C960-4507-94D0-60FE6FD6C9F1}"/>
                </a:ext>
              </a:extLst>
            </p:cNvPr>
            <p:cNvSpPr/>
            <p:nvPr/>
          </p:nvSpPr>
          <p:spPr>
            <a:xfrm>
              <a:off x="6102493" y="1343970"/>
              <a:ext cx="45349" cy="28071"/>
            </a:xfrm>
            <a:custGeom>
              <a:avLst/>
              <a:gdLst/>
              <a:ahLst/>
              <a:cxnLst/>
              <a:rect l="l" t="t" r="r" b="b"/>
              <a:pathLst>
                <a:path w="2328" h="1441" extrusionOk="0">
                  <a:moveTo>
                    <a:pt x="0" y="0"/>
                  </a:moveTo>
                  <a:lnTo>
                    <a:pt x="0" y="294"/>
                  </a:lnTo>
                  <a:cubicBezTo>
                    <a:pt x="0" y="929"/>
                    <a:pt x="512" y="1440"/>
                    <a:pt x="1152" y="1440"/>
                  </a:cubicBezTo>
                  <a:cubicBezTo>
                    <a:pt x="1811" y="1440"/>
                    <a:pt x="2328" y="929"/>
                    <a:pt x="2328" y="294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889;p63">
              <a:extLst>
                <a:ext uri="{FF2B5EF4-FFF2-40B4-BE49-F238E27FC236}">
                  <a16:creationId xmlns:a16="http://schemas.microsoft.com/office/drawing/2014/main" id="{073392BF-DC4A-44E6-B68D-BC46C2E7DCF8}"/>
                </a:ext>
              </a:extLst>
            </p:cNvPr>
            <p:cNvSpPr/>
            <p:nvPr/>
          </p:nvSpPr>
          <p:spPr>
            <a:xfrm>
              <a:off x="5924097" y="1415987"/>
              <a:ext cx="176002" cy="79128"/>
            </a:xfrm>
            <a:custGeom>
              <a:avLst/>
              <a:gdLst/>
              <a:ahLst/>
              <a:cxnLst/>
              <a:rect l="l" t="t" r="r" b="b"/>
              <a:pathLst>
                <a:path w="9035" h="4062" extrusionOk="0">
                  <a:moveTo>
                    <a:pt x="441" y="0"/>
                  </a:moveTo>
                  <a:cubicBezTo>
                    <a:pt x="195" y="0"/>
                    <a:pt x="1" y="194"/>
                    <a:pt x="1" y="441"/>
                  </a:cubicBezTo>
                  <a:lnTo>
                    <a:pt x="1" y="3621"/>
                  </a:lnTo>
                  <a:cubicBezTo>
                    <a:pt x="1" y="3868"/>
                    <a:pt x="195" y="4062"/>
                    <a:pt x="441" y="4062"/>
                  </a:cubicBezTo>
                  <a:lnTo>
                    <a:pt x="8594" y="4062"/>
                  </a:lnTo>
                  <a:cubicBezTo>
                    <a:pt x="8841" y="4062"/>
                    <a:pt x="9035" y="3868"/>
                    <a:pt x="9035" y="3621"/>
                  </a:cubicBezTo>
                  <a:lnTo>
                    <a:pt x="9035" y="441"/>
                  </a:lnTo>
                  <a:cubicBezTo>
                    <a:pt x="9035" y="194"/>
                    <a:pt x="8841" y="0"/>
                    <a:pt x="8594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890;p63">
              <a:extLst>
                <a:ext uri="{FF2B5EF4-FFF2-40B4-BE49-F238E27FC236}">
                  <a16:creationId xmlns:a16="http://schemas.microsoft.com/office/drawing/2014/main" id="{DEABBE40-0BB0-4CCB-A4BE-66E2D533FCD4}"/>
                </a:ext>
              </a:extLst>
            </p:cNvPr>
            <p:cNvSpPr/>
            <p:nvPr/>
          </p:nvSpPr>
          <p:spPr>
            <a:xfrm>
              <a:off x="6076722" y="1415987"/>
              <a:ext cx="23376" cy="79128"/>
            </a:xfrm>
            <a:custGeom>
              <a:avLst/>
              <a:gdLst/>
              <a:ahLst/>
              <a:cxnLst/>
              <a:rect l="l" t="t" r="r" b="b"/>
              <a:pathLst>
                <a:path w="1200" h="4062" extrusionOk="0">
                  <a:moveTo>
                    <a:pt x="1" y="0"/>
                  </a:moveTo>
                  <a:cubicBezTo>
                    <a:pt x="248" y="0"/>
                    <a:pt x="442" y="194"/>
                    <a:pt x="442" y="441"/>
                  </a:cubicBezTo>
                  <a:lnTo>
                    <a:pt x="442" y="3621"/>
                  </a:lnTo>
                  <a:cubicBezTo>
                    <a:pt x="442" y="3868"/>
                    <a:pt x="248" y="4062"/>
                    <a:pt x="1" y="4062"/>
                  </a:cubicBezTo>
                  <a:lnTo>
                    <a:pt x="759" y="4062"/>
                  </a:lnTo>
                  <a:cubicBezTo>
                    <a:pt x="1006" y="4062"/>
                    <a:pt x="1200" y="3868"/>
                    <a:pt x="1200" y="3621"/>
                  </a:cubicBezTo>
                  <a:lnTo>
                    <a:pt x="1200" y="441"/>
                  </a:lnTo>
                  <a:cubicBezTo>
                    <a:pt x="1200" y="194"/>
                    <a:pt x="1006" y="0"/>
                    <a:pt x="75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891;p63">
              <a:extLst>
                <a:ext uri="{FF2B5EF4-FFF2-40B4-BE49-F238E27FC236}">
                  <a16:creationId xmlns:a16="http://schemas.microsoft.com/office/drawing/2014/main" id="{2E9F3459-F5B6-4C49-929D-926D75CF00BA}"/>
                </a:ext>
              </a:extLst>
            </p:cNvPr>
            <p:cNvSpPr/>
            <p:nvPr/>
          </p:nvSpPr>
          <p:spPr>
            <a:xfrm>
              <a:off x="6074345" y="1471232"/>
              <a:ext cx="46246" cy="45388"/>
            </a:xfrm>
            <a:custGeom>
              <a:avLst/>
              <a:gdLst/>
              <a:ahLst/>
              <a:cxnLst/>
              <a:rect l="l" t="t" r="r" b="b"/>
              <a:pathLst>
                <a:path w="2374" h="2330" extrusionOk="0">
                  <a:moveTo>
                    <a:pt x="262" y="1"/>
                  </a:moveTo>
                  <a:cubicBezTo>
                    <a:pt x="126" y="1"/>
                    <a:pt x="1" y="137"/>
                    <a:pt x="23" y="274"/>
                  </a:cubicBezTo>
                  <a:lnTo>
                    <a:pt x="370" y="1743"/>
                  </a:lnTo>
                  <a:cubicBezTo>
                    <a:pt x="385" y="1856"/>
                    <a:pt x="485" y="1927"/>
                    <a:pt x="587" y="1927"/>
                  </a:cubicBezTo>
                  <a:cubicBezTo>
                    <a:pt x="639" y="1927"/>
                    <a:pt x="692" y="1909"/>
                    <a:pt x="734" y="1867"/>
                  </a:cubicBezTo>
                  <a:lnTo>
                    <a:pt x="928" y="1667"/>
                  </a:lnTo>
                  <a:lnTo>
                    <a:pt x="1516" y="2255"/>
                  </a:lnTo>
                  <a:cubicBezTo>
                    <a:pt x="1566" y="2305"/>
                    <a:pt x="1627" y="2330"/>
                    <a:pt x="1686" y="2330"/>
                  </a:cubicBezTo>
                  <a:cubicBezTo>
                    <a:pt x="1745" y="2330"/>
                    <a:pt x="1801" y="2305"/>
                    <a:pt x="1839" y="2255"/>
                  </a:cubicBezTo>
                  <a:lnTo>
                    <a:pt x="2280" y="1814"/>
                  </a:lnTo>
                  <a:cubicBezTo>
                    <a:pt x="2374" y="1743"/>
                    <a:pt x="2374" y="1596"/>
                    <a:pt x="2280" y="1496"/>
                  </a:cubicBezTo>
                  <a:lnTo>
                    <a:pt x="1692" y="909"/>
                  </a:lnTo>
                  <a:lnTo>
                    <a:pt x="1886" y="715"/>
                  </a:lnTo>
                  <a:cubicBezTo>
                    <a:pt x="2009" y="591"/>
                    <a:pt x="1933" y="374"/>
                    <a:pt x="1763" y="344"/>
                  </a:cubicBezTo>
                  <a:lnTo>
                    <a:pt x="293" y="3"/>
                  </a:lnTo>
                  <a:cubicBezTo>
                    <a:pt x="283" y="2"/>
                    <a:pt x="272" y="1"/>
                    <a:pt x="262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892;p63">
              <a:extLst>
                <a:ext uri="{FF2B5EF4-FFF2-40B4-BE49-F238E27FC236}">
                  <a16:creationId xmlns:a16="http://schemas.microsoft.com/office/drawing/2014/main" id="{77FBD778-6DB7-45F9-A58C-02111FF260C4}"/>
                </a:ext>
              </a:extLst>
            </p:cNvPr>
            <p:cNvSpPr/>
            <p:nvPr/>
          </p:nvSpPr>
          <p:spPr>
            <a:xfrm>
              <a:off x="6074345" y="1471232"/>
              <a:ext cx="46246" cy="41648"/>
            </a:xfrm>
            <a:custGeom>
              <a:avLst/>
              <a:gdLst/>
              <a:ahLst/>
              <a:cxnLst/>
              <a:rect l="l" t="t" r="r" b="b"/>
              <a:pathLst>
                <a:path w="2374" h="2138" extrusionOk="0">
                  <a:moveTo>
                    <a:pt x="257" y="1"/>
                  </a:moveTo>
                  <a:cubicBezTo>
                    <a:pt x="106" y="1"/>
                    <a:pt x="1" y="137"/>
                    <a:pt x="23" y="274"/>
                  </a:cubicBezTo>
                  <a:lnTo>
                    <a:pt x="76" y="468"/>
                  </a:lnTo>
                  <a:lnTo>
                    <a:pt x="1369" y="762"/>
                  </a:lnTo>
                  <a:cubicBezTo>
                    <a:pt x="1569" y="815"/>
                    <a:pt x="1616" y="1009"/>
                    <a:pt x="1492" y="1155"/>
                  </a:cubicBezTo>
                  <a:lnTo>
                    <a:pt x="1469" y="1155"/>
                  </a:lnTo>
                  <a:cubicBezTo>
                    <a:pt x="1369" y="1255"/>
                    <a:pt x="1369" y="1402"/>
                    <a:pt x="1469" y="1496"/>
                  </a:cubicBezTo>
                  <a:lnTo>
                    <a:pt x="1910" y="1914"/>
                  </a:lnTo>
                  <a:cubicBezTo>
                    <a:pt x="1957" y="1990"/>
                    <a:pt x="1986" y="2061"/>
                    <a:pt x="1957" y="2137"/>
                  </a:cubicBezTo>
                  <a:lnTo>
                    <a:pt x="2280" y="1814"/>
                  </a:lnTo>
                  <a:cubicBezTo>
                    <a:pt x="2374" y="1743"/>
                    <a:pt x="2374" y="1596"/>
                    <a:pt x="2280" y="1496"/>
                  </a:cubicBezTo>
                  <a:lnTo>
                    <a:pt x="1692" y="909"/>
                  </a:lnTo>
                  <a:lnTo>
                    <a:pt x="1886" y="715"/>
                  </a:lnTo>
                  <a:cubicBezTo>
                    <a:pt x="2009" y="591"/>
                    <a:pt x="1933" y="374"/>
                    <a:pt x="1763" y="344"/>
                  </a:cubicBezTo>
                  <a:lnTo>
                    <a:pt x="293" y="3"/>
                  </a:lnTo>
                  <a:cubicBezTo>
                    <a:pt x="281" y="2"/>
                    <a:pt x="269" y="1"/>
                    <a:pt x="257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893;p63">
              <a:extLst>
                <a:ext uri="{FF2B5EF4-FFF2-40B4-BE49-F238E27FC236}">
                  <a16:creationId xmlns:a16="http://schemas.microsoft.com/office/drawing/2014/main" id="{A6A09902-38D0-44E4-817E-F4B7590D6C31}"/>
                </a:ext>
              </a:extLst>
            </p:cNvPr>
            <p:cNvSpPr/>
            <p:nvPr/>
          </p:nvSpPr>
          <p:spPr>
            <a:xfrm>
              <a:off x="5955012" y="1434084"/>
              <a:ext cx="30584" cy="43401"/>
            </a:xfrm>
            <a:custGeom>
              <a:avLst/>
              <a:gdLst/>
              <a:ahLst/>
              <a:cxnLst/>
              <a:rect l="l" t="t" r="r" b="b"/>
              <a:pathLst>
                <a:path w="1570" h="2228" extrusionOk="0">
                  <a:moveTo>
                    <a:pt x="765" y="564"/>
                  </a:moveTo>
                  <a:cubicBezTo>
                    <a:pt x="812" y="564"/>
                    <a:pt x="859" y="611"/>
                    <a:pt x="859" y="664"/>
                  </a:cubicBezTo>
                  <a:cubicBezTo>
                    <a:pt x="859" y="711"/>
                    <a:pt x="812" y="758"/>
                    <a:pt x="765" y="758"/>
                  </a:cubicBezTo>
                  <a:lnTo>
                    <a:pt x="565" y="758"/>
                  </a:lnTo>
                  <a:lnTo>
                    <a:pt x="565" y="564"/>
                  </a:lnTo>
                  <a:close/>
                  <a:moveTo>
                    <a:pt x="835" y="1346"/>
                  </a:moveTo>
                  <a:cubicBezTo>
                    <a:pt x="935" y="1346"/>
                    <a:pt x="1006" y="1399"/>
                    <a:pt x="1006" y="1493"/>
                  </a:cubicBezTo>
                  <a:cubicBezTo>
                    <a:pt x="1006" y="1593"/>
                    <a:pt x="935" y="1664"/>
                    <a:pt x="835" y="1664"/>
                  </a:cubicBezTo>
                  <a:lnTo>
                    <a:pt x="565" y="1664"/>
                  </a:lnTo>
                  <a:lnTo>
                    <a:pt x="565" y="1346"/>
                  </a:lnTo>
                  <a:close/>
                  <a:moveTo>
                    <a:pt x="271" y="0"/>
                  </a:moveTo>
                  <a:cubicBezTo>
                    <a:pt x="124" y="0"/>
                    <a:pt x="1" y="124"/>
                    <a:pt x="1" y="294"/>
                  </a:cubicBezTo>
                  <a:lnTo>
                    <a:pt x="1" y="1934"/>
                  </a:lnTo>
                  <a:cubicBezTo>
                    <a:pt x="1" y="2010"/>
                    <a:pt x="30" y="2081"/>
                    <a:pt x="77" y="2157"/>
                  </a:cubicBezTo>
                  <a:cubicBezTo>
                    <a:pt x="124" y="2204"/>
                    <a:pt x="200" y="2228"/>
                    <a:pt x="271" y="2228"/>
                  </a:cubicBezTo>
                  <a:lnTo>
                    <a:pt x="835" y="2228"/>
                  </a:lnTo>
                  <a:cubicBezTo>
                    <a:pt x="1253" y="2228"/>
                    <a:pt x="1570" y="1910"/>
                    <a:pt x="1570" y="1493"/>
                  </a:cubicBezTo>
                  <a:cubicBezTo>
                    <a:pt x="1570" y="1299"/>
                    <a:pt x="1499" y="1105"/>
                    <a:pt x="1352" y="982"/>
                  </a:cubicBezTo>
                  <a:cubicBezTo>
                    <a:pt x="1399" y="882"/>
                    <a:pt x="1423" y="782"/>
                    <a:pt x="1423" y="664"/>
                  </a:cubicBezTo>
                  <a:cubicBezTo>
                    <a:pt x="1423" y="294"/>
                    <a:pt x="1129" y="0"/>
                    <a:pt x="76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894;p63">
              <a:extLst>
                <a:ext uri="{FF2B5EF4-FFF2-40B4-BE49-F238E27FC236}">
                  <a16:creationId xmlns:a16="http://schemas.microsoft.com/office/drawing/2014/main" id="{8A2EE499-4E4B-45DB-B57E-7493B4F8FB31}"/>
                </a:ext>
              </a:extLst>
            </p:cNvPr>
            <p:cNvSpPr/>
            <p:nvPr/>
          </p:nvSpPr>
          <p:spPr>
            <a:xfrm>
              <a:off x="5996114" y="1433616"/>
              <a:ext cx="34382" cy="43869"/>
            </a:xfrm>
            <a:custGeom>
              <a:avLst/>
              <a:gdLst/>
              <a:ahLst/>
              <a:cxnLst/>
              <a:rect l="l" t="t" r="r" b="b"/>
              <a:pathLst>
                <a:path w="1765" h="2252" extrusionOk="0">
                  <a:moveTo>
                    <a:pt x="295" y="1"/>
                  </a:moveTo>
                  <a:cubicBezTo>
                    <a:pt x="124" y="1"/>
                    <a:pt x="1" y="124"/>
                    <a:pt x="1" y="294"/>
                  </a:cubicBezTo>
                  <a:lnTo>
                    <a:pt x="1" y="1423"/>
                  </a:lnTo>
                  <a:cubicBezTo>
                    <a:pt x="1" y="1887"/>
                    <a:pt x="389" y="2252"/>
                    <a:pt x="859" y="2252"/>
                  </a:cubicBezTo>
                  <a:cubicBezTo>
                    <a:pt x="1270" y="2252"/>
                    <a:pt x="1664" y="2011"/>
                    <a:pt x="1741" y="1570"/>
                  </a:cubicBezTo>
                  <a:cubicBezTo>
                    <a:pt x="1764" y="1517"/>
                    <a:pt x="1764" y="1470"/>
                    <a:pt x="1764" y="1423"/>
                  </a:cubicBezTo>
                  <a:lnTo>
                    <a:pt x="1764" y="294"/>
                  </a:lnTo>
                  <a:cubicBezTo>
                    <a:pt x="1764" y="124"/>
                    <a:pt x="1641" y="1"/>
                    <a:pt x="1470" y="1"/>
                  </a:cubicBezTo>
                  <a:cubicBezTo>
                    <a:pt x="1323" y="1"/>
                    <a:pt x="1200" y="124"/>
                    <a:pt x="1200" y="294"/>
                  </a:cubicBezTo>
                  <a:lnTo>
                    <a:pt x="1200" y="1423"/>
                  </a:lnTo>
                  <a:cubicBezTo>
                    <a:pt x="1200" y="1593"/>
                    <a:pt x="1053" y="1688"/>
                    <a:pt x="906" y="1688"/>
                  </a:cubicBezTo>
                  <a:lnTo>
                    <a:pt x="859" y="1688"/>
                  </a:lnTo>
                  <a:cubicBezTo>
                    <a:pt x="712" y="1688"/>
                    <a:pt x="565" y="1593"/>
                    <a:pt x="565" y="1423"/>
                  </a:cubicBezTo>
                  <a:lnTo>
                    <a:pt x="565" y="294"/>
                  </a:lnTo>
                  <a:cubicBezTo>
                    <a:pt x="565" y="124"/>
                    <a:pt x="442" y="1"/>
                    <a:pt x="29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895;p63">
              <a:extLst>
                <a:ext uri="{FF2B5EF4-FFF2-40B4-BE49-F238E27FC236}">
                  <a16:creationId xmlns:a16="http://schemas.microsoft.com/office/drawing/2014/main" id="{21427133-B987-4895-9874-8CD547B3A38C}"/>
                </a:ext>
              </a:extLst>
            </p:cNvPr>
            <p:cNvSpPr/>
            <p:nvPr/>
          </p:nvSpPr>
          <p:spPr>
            <a:xfrm>
              <a:off x="6036652" y="1433772"/>
              <a:ext cx="33447" cy="43713"/>
            </a:xfrm>
            <a:custGeom>
              <a:avLst/>
              <a:gdLst/>
              <a:ahLst/>
              <a:cxnLst/>
              <a:rect l="l" t="t" r="r" b="b"/>
              <a:pathLst>
                <a:path w="1717" h="2244" extrusionOk="0">
                  <a:moveTo>
                    <a:pt x="338" y="0"/>
                  </a:moveTo>
                  <a:cubicBezTo>
                    <a:pt x="283" y="0"/>
                    <a:pt x="225" y="13"/>
                    <a:pt x="171" y="40"/>
                  </a:cubicBezTo>
                  <a:cubicBezTo>
                    <a:pt x="47" y="140"/>
                    <a:pt x="0" y="310"/>
                    <a:pt x="100" y="433"/>
                  </a:cubicBezTo>
                  <a:lnTo>
                    <a:pt x="588" y="1192"/>
                  </a:lnTo>
                  <a:lnTo>
                    <a:pt x="588" y="1950"/>
                  </a:lnTo>
                  <a:cubicBezTo>
                    <a:pt x="588" y="2120"/>
                    <a:pt x="712" y="2244"/>
                    <a:pt x="859" y="2244"/>
                  </a:cubicBezTo>
                  <a:cubicBezTo>
                    <a:pt x="1029" y="2244"/>
                    <a:pt x="1153" y="2120"/>
                    <a:pt x="1153" y="1950"/>
                  </a:cubicBezTo>
                  <a:lnTo>
                    <a:pt x="1153" y="1192"/>
                  </a:lnTo>
                  <a:lnTo>
                    <a:pt x="1640" y="433"/>
                  </a:lnTo>
                  <a:cubicBezTo>
                    <a:pt x="1717" y="310"/>
                    <a:pt x="1687" y="140"/>
                    <a:pt x="1570" y="40"/>
                  </a:cubicBezTo>
                  <a:cubicBezTo>
                    <a:pt x="1518" y="15"/>
                    <a:pt x="1462" y="1"/>
                    <a:pt x="1407" y="1"/>
                  </a:cubicBezTo>
                  <a:cubicBezTo>
                    <a:pt x="1308" y="1"/>
                    <a:pt x="1213" y="45"/>
                    <a:pt x="1153" y="140"/>
                  </a:cubicBezTo>
                  <a:lnTo>
                    <a:pt x="859" y="580"/>
                  </a:lnTo>
                  <a:lnTo>
                    <a:pt x="565" y="116"/>
                  </a:lnTo>
                  <a:cubicBezTo>
                    <a:pt x="517" y="38"/>
                    <a:pt x="431" y="0"/>
                    <a:pt x="33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896;p63">
              <a:extLst>
                <a:ext uri="{FF2B5EF4-FFF2-40B4-BE49-F238E27FC236}">
                  <a16:creationId xmlns:a16="http://schemas.microsoft.com/office/drawing/2014/main" id="{8EAB23F8-4D5E-4114-A463-1E3C79422D50}"/>
                </a:ext>
              </a:extLst>
            </p:cNvPr>
            <p:cNvSpPr/>
            <p:nvPr/>
          </p:nvSpPr>
          <p:spPr>
            <a:xfrm>
              <a:off x="5918370" y="1410728"/>
              <a:ext cx="207501" cy="111640"/>
            </a:xfrm>
            <a:custGeom>
              <a:avLst/>
              <a:gdLst/>
              <a:ahLst/>
              <a:cxnLst/>
              <a:rect l="l" t="t" r="r" b="b"/>
              <a:pathLst>
                <a:path w="10652" h="5731" extrusionOk="0">
                  <a:moveTo>
                    <a:pt x="8324" y="3403"/>
                  </a:moveTo>
                  <a:lnTo>
                    <a:pt x="9599" y="3697"/>
                  </a:lnTo>
                  <a:lnTo>
                    <a:pt x="9499" y="3821"/>
                  </a:lnTo>
                  <a:cubicBezTo>
                    <a:pt x="9376" y="3921"/>
                    <a:pt x="9376" y="4091"/>
                    <a:pt x="9499" y="4214"/>
                  </a:cubicBezTo>
                  <a:lnTo>
                    <a:pt x="10040" y="4773"/>
                  </a:lnTo>
                  <a:lnTo>
                    <a:pt x="9699" y="5120"/>
                  </a:lnTo>
                  <a:lnTo>
                    <a:pt x="9135" y="4579"/>
                  </a:lnTo>
                  <a:cubicBezTo>
                    <a:pt x="9082" y="4532"/>
                    <a:pt x="9011" y="4479"/>
                    <a:pt x="8935" y="4479"/>
                  </a:cubicBezTo>
                  <a:cubicBezTo>
                    <a:pt x="8864" y="4479"/>
                    <a:pt x="8788" y="4532"/>
                    <a:pt x="8741" y="4579"/>
                  </a:cubicBezTo>
                  <a:lnTo>
                    <a:pt x="8618" y="4679"/>
                  </a:lnTo>
                  <a:lnTo>
                    <a:pt x="8324" y="3403"/>
                  </a:lnTo>
                  <a:close/>
                  <a:moveTo>
                    <a:pt x="735" y="0"/>
                  </a:moveTo>
                  <a:cubicBezTo>
                    <a:pt x="342" y="0"/>
                    <a:pt x="1" y="317"/>
                    <a:pt x="1" y="711"/>
                  </a:cubicBezTo>
                  <a:lnTo>
                    <a:pt x="1" y="3891"/>
                  </a:lnTo>
                  <a:cubicBezTo>
                    <a:pt x="1" y="4285"/>
                    <a:pt x="342" y="4602"/>
                    <a:pt x="735" y="4602"/>
                  </a:cubicBezTo>
                  <a:lnTo>
                    <a:pt x="8006" y="4602"/>
                  </a:lnTo>
                  <a:lnTo>
                    <a:pt x="8083" y="4920"/>
                  </a:lnTo>
                  <a:cubicBezTo>
                    <a:pt x="8130" y="5096"/>
                    <a:pt x="8253" y="5243"/>
                    <a:pt x="8447" y="5290"/>
                  </a:cubicBezTo>
                  <a:cubicBezTo>
                    <a:pt x="8492" y="5303"/>
                    <a:pt x="8538" y="5308"/>
                    <a:pt x="8582" y="5308"/>
                  </a:cubicBezTo>
                  <a:cubicBezTo>
                    <a:pt x="8706" y="5308"/>
                    <a:pt x="8827" y="5264"/>
                    <a:pt x="8935" y="5190"/>
                  </a:cubicBezTo>
                  <a:lnTo>
                    <a:pt x="9329" y="5584"/>
                  </a:lnTo>
                  <a:cubicBezTo>
                    <a:pt x="9429" y="5684"/>
                    <a:pt x="9552" y="5731"/>
                    <a:pt x="9699" y="5731"/>
                  </a:cubicBezTo>
                  <a:cubicBezTo>
                    <a:pt x="9817" y="5731"/>
                    <a:pt x="9940" y="5684"/>
                    <a:pt x="10040" y="5584"/>
                  </a:cubicBezTo>
                  <a:lnTo>
                    <a:pt x="10504" y="5120"/>
                  </a:lnTo>
                  <a:cubicBezTo>
                    <a:pt x="10581" y="5043"/>
                    <a:pt x="10651" y="4896"/>
                    <a:pt x="10651" y="4773"/>
                  </a:cubicBezTo>
                  <a:cubicBezTo>
                    <a:pt x="10651" y="4626"/>
                    <a:pt x="10581" y="4508"/>
                    <a:pt x="10504" y="4408"/>
                  </a:cubicBezTo>
                  <a:lnTo>
                    <a:pt x="10087" y="4015"/>
                  </a:lnTo>
                  <a:cubicBezTo>
                    <a:pt x="10210" y="3868"/>
                    <a:pt x="10257" y="3697"/>
                    <a:pt x="10210" y="3527"/>
                  </a:cubicBezTo>
                  <a:cubicBezTo>
                    <a:pt x="10163" y="3333"/>
                    <a:pt x="10016" y="3209"/>
                    <a:pt x="9846" y="3156"/>
                  </a:cubicBezTo>
                  <a:lnTo>
                    <a:pt x="9623" y="3109"/>
                  </a:lnTo>
                  <a:lnTo>
                    <a:pt x="9623" y="2304"/>
                  </a:lnTo>
                  <a:cubicBezTo>
                    <a:pt x="9623" y="2157"/>
                    <a:pt x="9499" y="2010"/>
                    <a:pt x="9329" y="2010"/>
                  </a:cubicBezTo>
                  <a:cubicBezTo>
                    <a:pt x="9182" y="2010"/>
                    <a:pt x="9058" y="2157"/>
                    <a:pt x="9058" y="2304"/>
                  </a:cubicBezTo>
                  <a:lnTo>
                    <a:pt x="9058" y="2986"/>
                  </a:lnTo>
                  <a:lnTo>
                    <a:pt x="8377" y="2839"/>
                  </a:lnTo>
                  <a:cubicBezTo>
                    <a:pt x="8331" y="2827"/>
                    <a:pt x="8285" y="2821"/>
                    <a:pt x="8239" y="2821"/>
                  </a:cubicBezTo>
                  <a:cubicBezTo>
                    <a:pt x="8105" y="2821"/>
                    <a:pt x="7975" y="2871"/>
                    <a:pt x="7883" y="2962"/>
                  </a:cubicBezTo>
                  <a:cubicBezTo>
                    <a:pt x="7759" y="3086"/>
                    <a:pt x="7712" y="3280"/>
                    <a:pt x="7759" y="3450"/>
                  </a:cubicBezTo>
                  <a:lnTo>
                    <a:pt x="7883" y="4038"/>
                  </a:lnTo>
                  <a:lnTo>
                    <a:pt x="735" y="4038"/>
                  </a:lnTo>
                  <a:cubicBezTo>
                    <a:pt x="659" y="4038"/>
                    <a:pt x="588" y="3968"/>
                    <a:pt x="588" y="3891"/>
                  </a:cubicBezTo>
                  <a:lnTo>
                    <a:pt x="588" y="711"/>
                  </a:lnTo>
                  <a:cubicBezTo>
                    <a:pt x="588" y="635"/>
                    <a:pt x="659" y="564"/>
                    <a:pt x="735" y="564"/>
                  </a:cubicBezTo>
                  <a:lnTo>
                    <a:pt x="8888" y="564"/>
                  </a:lnTo>
                  <a:cubicBezTo>
                    <a:pt x="8988" y="564"/>
                    <a:pt x="9058" y="635"/>
                    <a:pt x="9058" y="711"/>
                  </a:cubicBezTo>
                  <a:lnTo>
                    <a:pt x="9058" y="952"/>
                  </a:lnTo>
                  <a:cubicBezTo>
                    <a:pt x="9058" y="1129"/>
                    <a:pt x="9182" y="1246"/>
                    <a:pt x="9329" y="1246"/>
                  </a:cubicBezTo>
                  <a:cubicBezTo>
                    <a:pt x="9499" y="1246"/>
                    <a:pt x="9623" y="1129"/>
                    <a:pt x="9623" y="952"/>
                  </a:cubicBezTo>
                  <a:lnTo>
                    <a:pt x="9623" y="711"/>
                  </a:lnTo>
                  <a:cubicBezTo>
                    <a:pt x="9623" y="317"/>
                    <a:pt x="9305" y="0"/>
                    <a:pt x="88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897;p63">
              <a:extLst>
                <a:ext uri="{FF2B5EF4-FFF2-40B4-BE49-F238E27FC236}">
                  <a16:creationId xmlns:a16="http://schemas.microsoft.com/office/drawing/2014/main" id="{4973938B-ED27-4922-8730-881961FBCAB6}"/>
                </a:ext>
              </a:extLst>
            </p:cNvPr>
            <p:cNvSpPr/>
            <p:nvPr/>
          </p:nvSpPr>
          <p:spPr>
            <a:xfrm>
              <a:off x="5994166" y="1556709"/>
              <a:ext cx="36330" cy="11006"/>
            </a:xfrm>
            <a:custGeom>
              <a:avLst/>
              <a:gdLst/>
              <a:ahLst/>
              <a:cxnLst/>
              <a:rect l="l" t="t" r="r" b="b"/>
              <a:pathLst>
                <a:path w="1865" h="565" extrusionOk="0">
                  <a:moveTo>
                    <a:pt x="271" y="0"/>
                  </a:moveTo>
                  <a:cubicBezTo>
                    <a:pt x="124" y="0"/>
                    <a:pt x="1" y="124"/>
                    <a:pt x="1" y="271"/>
                  </a:cubicBezTo>
                  <a:cubicBezTo>
                    <a:pt x="1" y="441"/>
                    <a:pt x="124" y="565"/>
                    <a:pt x="271" y="565"/>
                  </a:cubicBezTo>
                  <a:lnTo>
                    <a:pt x="1570" y="565"/>
                  </a:lnTo>
                  <a:cubicBezTo>
                    <a:pt x="1741" y="565"/>
                    <a:pt x="1864" y="441"/>
                    <a:pt x="1864" y="271"/>
                  </a:cubicBezTo>
                  <a:cubicBezTo>
                    <a:pt x="1864" y="124"/>
                    <a:pt x="1741" y="0"/>
                    <a:pt x="15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898;p63">
              <a:extLst>
                <a:ext uri="{FF2B5EF4-FFF2-40B4-BE49-F238E27FC236}">
                  <a16:creationId xmlns:a16="http://schemas.microsoft.com/office/drawing/2014/main" id="{C16D8D75-A1BF-4F65-B03E-435E962C7C69}"/>
                </a:ext>
              </a:extLst>
            </p:cNvPr>
            <p:cNvSpPr/>
            <p:nvPr/>
          </p:nvSpPr>
          <p:spPr>
            <a:xfrm>
              <a:off x="5822432" y="1294725"/>
              <a:ext cx="379802" cy="354517"/>
            </a:xfrm>
            <a:custGeom>
              <a:avLst/>
              <a:gdLst/>
              <a:ahLst/>
              <a:cxnLst/>
              <a:rect l="l" t="t" r="r" b="b"/>
              <a:pathLst>
                <a:path w="19497" h="18199" extrusionOk="0">
                  <a:moveTo>
                    <a:pt x="4826" y="565"/>
                  </a:moveTo>
                  <a:lnTo>
                    <a:pt x="4826" y="2234"/>
                  </a:lnTo>
                  <a:lnTo>
                    <a:pt x="3062" y="2234"/>
                  </a:lnTo>
                  <a:lnTo>
                    <a:pt x="3062" y="589"/>
                  </a:lnTo>
                  <a:cubicBezTo>
                    <a:pt x="3062" y="565"/>
                    <a:pt x="3086" y="565"/>
                    <a:pt x="3086" y="565"/>
                  </a:cubicBezTo>
                  <a:close/>
                  <a:moveTo>
                    <a:pt x="7130" y="565"/>
                  </a:moveTo>
                  <a:lnTo>
                    <a:pt x="7130" y="2234"/>
                  </a:lnTo>
                  <a:lnTo>
                    <a:pt x="5390" y="2234"/>
                  </a:lnTo>
                  <a:lnTo>
                    <a:pt x="5390" y="565"/>
                  </a:lnTo>
                  <a:close/>
                  <a:moveTo>
                    <a:pt x="9452" y="565"/>
                  </a:moveTo>
                  <a:lnTo>
                    <a:pt x="9452" y="2234"/>
                  </a:lnTo>
                  <a:lnTo>
                    <a:pt x="7718" y="2234"/>
                  </a:lnTo>
                  <a:lnTo>
                    <a:pt x="7718" y="565"/>
                  </a:lnTo>
                  <a:close/>
                  <a:moveTo>
                    <a:pt x="11779" y="565"/>
                  </a:moveTo>
                  <a:lnTo>
                    <a:pt x="11779" y="2234"/>
                  </a:lnTo>
                  <a:lnTo>
                    <a:pt x="10016" y="2234"/>
                  </a:lnTo>
                  <a:lnTo>
                    <a:pt x="10016" y="565"/>
                  </a:lnTo>
                  <a:close/>
                  <a:moveTo>
                    <a:pt x="14083" y="565"/>
                  </a:moveTo>
                  <a:lnTo>
                    <a:pt x="14083" y="2234"/>
                  </a:lnTo>
                  <a:lnTo>
                    <a:pt x="12343" y="2234"/>
                  </a:lnTo>
                  <a:lnTo>
                    <a:pt x="12343" y="565"/>
                  </a:lnTo>
                  <a:close/>
                  <a:moveTo>
                    <a:pt x="16411" y="565"/>
                  </a:moveTo>
                  <a:lnTo>
                    <a:pt x="16411" y="589"/>
                  </a:lnTo>
                  <a:lnTo>
                    <a:pt x="16411" y="2234"/>
                  </a:lnTo>
                  <a:lnTo>
                    <a:pt x="14671" y="2234"/>
                  </a:lnTo>
                  <a:lnTo>
                    <a:pt x="14671" y="565"/>
                  </a:lnTo>
                  <a:close/>
                  <a:moveTo>
                    <a:pt x="4826" y="2822"/>
                  </a:moveTo>
                  <a:cubicBezTo>
                    <a:pt x="4826" y="3287"/>
                    <a:pt x="4432" y="3674"/>
                    <a:pt x="3944" y="3674"/>
                  </a:cubicBezTo>
                  <a:cubicBezTo>
                    <a:pt x="3456" y="3674"/>
                    <a:pt x="3062" y="3287"/>
                    <a:pt x="3062" y="2822"/>
                  </a:cubicBezTo>
                  <a:close/>
                  <a:moveTo>
                    <a:pt x="7130" y="2822"/>
                  </a:moveTo>
                  <a:cubicBezTo>
                    <a:pt x="7130" y="3287"/>
                    <a:pt x="6736" y="3674"/>
                    <a:pt x="6272" y="3674"/>
                  </a:cubicBezTo>
                  <a:cubicBezTo>
                    <a:pt x="5778" y="3674"/>
                    <a:pt x="5390" y="3287"/>
                    <a:pt x="5390" y="2822"/>
                  </a:cubicBezTo>
                  <a:close/>
                  <a:moveTo>
                    <a:pt x="9452" y="2822"/>
                  </a:moveTo>
                  <a:cubicBezTo>
                    <a:pt x="9452" y="3287"/>
                    <a:pt x="9064" y="3674"/>
                    <a:pt x="8570" y="3674"/>
                  </a:cubicBezTo>
                  <a:cubicBezTo>
                    <a:pt x="8106" y="3674"/>
                    <a:pt x="7718" y="3287"/>
                    <a:pt x="7718" y="2822"/>
                  </a:cubicBezTo>
                  <a:close/>
                  <a:moveTo>
                    <a:pt x="11779" y="2822"/>
                  </a:moveTo>
                  <a:cubicBezTo>
                    <a:pt x="11779" y="3287"/>
                    <a:pt x="11391" y="3674"/>
                    <a:pt x="10898" y="3674"/>
                  </a:cubicBezTo>
                  <a:cubicBezTo>
                    <a:pt x="10410" y="3674"/>
                    <a:pt x="10016" y="3287"/>
                    <a:pt x="10016" y="2822"/>
                  </a:cubicBezTo>
                  <a:close/>
                  <a:moveTo>
                    <a:pt x="14083" y="2822"/>
                  </a:moveTo>
                  <a:cubicBezTo>
                    <a:pt x="14083" y="3287"/>
                    <a:pt x="13689" y="3674"/>
                    <a:pt x="13225" y="3674"/>
                  </a:cubicBezTo>
                  <a:cubicBezTo>
                    <a:pt x="12737" y="3674"/>
                    <a:pt x="12343" y="3287"/>
                    <a:pt x="12343" y="2822"/>
                  </a:cubicBezTo>
                  <a:close/>
                  <a:moveTo>
                    <a:pt x="16411" y="2822"/>
                  </a:moveTo>
                  <a:cubicBezTo>
                    <a:pt x="16411" y="3287"/>
                    <a:pt x="16017" y="3674"/>
                    <a:pt x="15529" y="3674"/>
                  </a:cubicBezTo>
                  <a:cubicBezTo>
                    <a:pt x="15065" y="3674"/>
                    <a:pt x="14671" y="3287"/>
                    <a:pt x="14671" y="2822"/>
                  </a:cubicBezTo>
                  <a:close/>
                  <a:moveTo>
                    <a:pt x="14377" y="3674"/>
                  </a:moveTo>
                  <a:cubicBezTo>
                    <a:pt x="14648" y="4021"/>
                    <a:pt x="15065" y="4262"/>
                    <a:pt x="15529" y="4262"/>
                  </a:cubicBezTo>
                  <a:cubicBezTo>
                    <a:pt x="15870" y="4262"/>
                    <a:pt x="16164" y="4145"/>
                    <a:pt x="16411" y="3968"/>
                  </a:cubicBezTo>
                  <a:lnTo>
                    <a:pt x="16411" y="12197"/>
                  </a:lnTo>
                  <a:lnTo>
                    <a:pt x="3062" y="12197"/>
                  </a:lnTo>
                  <a:lnTo>
                    <a:pt x="3062" y="3968"/>
                  </a:lnTo>
                  <a:cubicBezTo>
                    <a:pt x="3309" y="4145"/>
                    <a:pt x="3627" y="4262"/>
                    <a:pt x="3944" y="4262"/>
                  </a:cubicBezTo>
                  <a:cubicBezTo>
                    <a:pt x="4408" y="4262"/>
                    <a:pt x="4849" y="4021"/>
                    <a:pt x="5096" y="3674"/>
                  </a:cubicBezTo>
                  <a:cubicBezTo>
                    <a:pt x="5367" y="4021"/>
                    <a:pt x="5778" y="4262"/>
                    <a:pt x="6272" y="4262"/>
                  </a:cubicBezTo>
                  <a:cubicBezTo>
                    <a:pt x="6736" y="4262"/>
                    <a:pt x="7153" y="4021"/>
                    <a:pt x="7424" y="3674"/>
                  </a:cubicBezTo>
                  <a:cubicBezTo>
                    <a:pt x="7688" y="4021"/>
                    <a:pt x="8106" y="4262"/>
                    <a:pt x="8570" y="4262"/>
                  </a:cubicBezTo>
                  <a:cubicBezTo>
                    <a:pt x="9064" y="4262"/>
                    <a:pt x="9481" y="4021"/>
                    <a:pt x="9745" y="3674"/>
                  </a:cubicBezTo>
                  <a:cubicBezTo>
                    <a:pt x="10016" y="4021"/>
                    <a:pt x="10433" y="4262"/>
                    <a:pt x="10898" y="4262"/>
                  </a:cubicBezTo>
                  <a:cubicBezTo>
                    <a:pt x="11362" y="4262"/>
                    <a:pt x="11803" y="4021"/>
                    <a:pt x="12050" y="3674"/>
                  </a:cubicBezTo>
                  <a:cubicBezTo>
                    <a:pt x="12320" y="4021"/>
                    <a:pt x="12737" y="4262"/>
                    <a:pt x="13225" y="4262"/>
                  </a:cubicBezTo>
                  <a:cubicBezTo>
                    <a:pt x="13689" y="4262"/>
                    <a:pt x="14107" y="4021"/>
                    <a:pt x="14377" y="3674"/>
                  </a:cubicBezTo>
                  <a:close/>
                  <a:moveTo>
                    <a:pt x="2498" y="2011"/>
                  </a:moveTo>
                  <a:lnTo>
                    <a:pt x="2498" y="2746"/>
                  </a:lnTo>
                  <a:lnTo>
                    <a:pt x="1887" y="2746"/>
                  </a:lnTo>
                  <a:cubicBezTo>
                    <a:pt x="1493" y="2746"/>
                    <a:pt x="1176" y="3063"/>
                    <a:pt x="1176" y="3457"/>
                  </a:cubicBezTo>
                  <a:lnTo>
                    <a:pt x="1176" y="4409"/>
                  </a:lnTo>
                  <a:cubicBezTo>
                    <a:pt x="1176" y="4556"/>
                    <a:pt x="1323" y="4680"/>
                    <a:pt x="1470" y="4680"/>
                  </a:cubicBezTo>
                  <a:cubicBezTo>
                    <a:pt x="1640" y="4680"/>
                    <a:pt x="1763" y="4556"/>
                    <a:pt x="1763" y="4409"/>
                  </a:cubicBezTo>
                  <a:lnTo>
                    <a:pt x="1763" y="3457"/>
                  </a:lnTo>
                  <a:cubicBezTo>
                    <a:pt x="1763" y="3381"/>
                    <a:pt x="1810" y="3310"/>
                    <a:pt x="1887" y="3310"/>
                  </a:cubicBezTo>
                  <a:lnTo>
                    <a:pt x="2498" y="3310"/>
                  </a:lnTo>
                  <a:lnTo>
                    <a:pt x="2498" y="12227"/>
                  </a:lnTo>
                  <a:lnTo>
                    <a:pt x="1763" y="12227"/>
                  </a:lnTo>
                  <a:lnTo>
                    <a:pt x="1763" y="5732"/>
                  </a:lnTo>
                  <a:cubicBezTo>
                    <a:pt x="1763" y="5585"/>
                    <a:pt x="1640" y="5438"/>
                    <a:pt x="1470" y="5438"/>
                  </a:cubicBezTo>
                  <a:cubicBezTo>
                    <a:pt x="1323" y="5438"/>
                    <a:pt x="1176" y="5585"/>
                    <a:pt x="1176" y="5732"/>
                  </a:cubicBezTo>
                  <a:lnTo>
                    <a:pt x="1176" y="12227"/>
                  </a:lnTo>
                  <a:lnTo>
                    <a:pt x="564" y="12227"/>
                  </a:lnTo>
                  <a:lnTo>
                    <a:pt x="564" y="2699"/>
                  </a:lnTo>
                  <a:cubicBezTo>
                    <a:pt x="564" y="2305"/>
                    <a:pt x="882" y="2011"/>
                    <a:pt x="1252" y="2011"/>
                  </a:cubicBezTo>
                  <a:close/>
                  <a:moveTo>
                    <a:pt x="17586" y="3310"/>
                  </a:moveTo>
                  <a:cubicBezTo>
                    <a:pt x="17657" y="3310"/>
                    <a:pt x="17733" y="3381"/>
                    <a:pt x="17733" y="3457"/>
                  </a:cubicBezTo>
                  <a:lnTo>
                    <a:pt x="17733" y="12227"/>
                  </a:lnTo>
                  <a:lnTo>
                    <a:pt x="16975" y="12227"/>
                  </a:lnTo>
                  <a:lnTo>
                    <a:pt x="16975" y="3310"/>
                  </a:lnTo>
                  <a:close/>
                  <a:moveTo>
                    <a:pt x="18245" y="2011"/>
                  </a:moveTo>
                  <a:cubicBezTo>
                    <a:pt x="18615" y="2011"/>
                    <a:pt x="18909" y="2305"/>
                    <a:pt x="18909" y="2699"/>
                  </a:cubicBezTo>
                  <a:lnTo>
                    <a:pt x="18909" y="12227"/>
                  </a:lnTo>
                  <a:lnTo>
                    <a:pt x="18298" y="12227"/>
                  </a:lnTo>
                  <a:lnTo>
                    <a:pt x="18298" y="3457"/>
                  </a:lnTo>
                  <a:cubicBezTo>
                    <a:pt x="18298" y="3063"/>
                    <a:pt x="17974" y="2746"/>
                    <a:pt x="17586" y="2746"/>
                  </a:cubicBezTo>
                  <a:lnTo>
                    <a:pt x="16975" y="2746"/>
                  </a:lnTo>
                  <a:lnTo>
                    <a:pt x="16975" y="2011"/>
                  </a:lnTo>
                  <a:close/>
                  <a:moveTo>
                    <a:pt x="18909" y="12785"/>
                  </a:moveTo>
                  <a:lnTo>
                    <a:pt x="18909" y="13990"/>
                  </a:lnTo>
                  <a:cubicBezTo>
                    <a:pt x="18909" y="14354"/>
                    <a:pt x="18615" y="14672"/>
                    <a:pt x="18245" y="14672"/>
                  </a:cubicBezTo>
                  <a:lnTo>
                    <a:pt x="1252" y="14672"/>
                  </a:lnTo>
                  <a:cubicBezTo>
                    <a:pt x="882" y="14672"/>
                    <a:pt x="564" y="14354"/>
                    <a:pt x="564" y="13990"/>
                  </a:cubicBezTo>
                  <a:lnTo>
                    <a:pt x="564" y="12785"/>
                  </a:lnTo>
                  <a:close/>
                  <a:moveTo>
                    <a:pt x="11315" y="15236"/>
                  </a:moveTo>
                  <a:cubicBezTo>
                    <a:pt x="11315" y="15777"/>
                    <a:pt x="11391" y="16900"/>
                    <a:pt x="11538" y="17634"/>
                  </a:cubicBezTo>
                  <a:lnTo>
                    <a:pt x="7959" y="17634"/>
                  </a:lnTo>
                  <a:cubicBezTo>
                    <a:pt x="8106" y="16900"/>
                    <a:pt x="8158" y="15777"/>
                    <a:pt x="8182" y="15236"/>
                  </a:cubicBezTo>
                  <a:close/>
                  <a:moveTo>
                    <a:pt x="3086" y="1"/>
                  </a:moveTo>
                  <a:cubicBezTo>
                    <a:pt x="2769" y="1"/>
                    <a:pt x="2498" y="271"/>
                    <a:pt x="2498" y="589"/>
                  </a:cubicBezTo>
                  <a:lnTo>
                    <a:pt x="2498" y="1423"/>
                  </a:lnTo>
                  <a:lnTo>
                    <a:pt x="1252" y="1423"/>
                  </a:lnTo>
                  <a:cubicBezTo>
                    <a:pt x="564" y="1423"/>
                    <a:pt x="0" y="1988"/>
                    <a:pt x="0" y="2699"/>
                  </a:cubicBezTo>
                  <a:lnTo>
                    <a:pt x="0" y="13990"/>
                  </a:lnTo>
                  <a:cubicBezTo>
                    <a:pt x="0" y="14672"/>
                    <a:pt x="564" y="15236"/>
                    <a:pt x="1252" y="15236"/>
                  </a:cubicBezTo>
                  <a:lnTo>
                    <a:pt x="7594" y="15236"/>
                  </a:lnTo>
                  <a:cubicBezTo>
                    <a:pt x="7594" y="15900"/>
                    <a:pt x="7518" y="17023"/>
                    <a:pt x="7371" y="17634"/>
                  </a:cubicBezTo>
                  <a:lnTo>
                    <a:pt x="6366" y="17634"/>
                  </a:lnTo>
                  <a:cubicBezTo>
                    <a:pt x="6219" y="17634"/>
                    <a:pt x="6101" y="17758"/>
                    <a:pt x="6101" y="17928"/>
                  </a:cubicBezTo>
                  <a:cubicBezTo>
                    <a:pt x="6101" y="18075"/>
                    <a:pt x="6219" y="18199"/>
                    <a:pt x="6366" y="18199"/>
                  </a:cubicBezTo>
                  <a:lnTo>
                    <a:pt x="13102" y="18199"/>
                  </a:lnTo>
                  <a:cubicBezTo>
                    <a:pt x="13249" y="18199"/>
                    <a:pt x="13396" y="18075"/>
                    <a:pt x="13396" y="17928"/>
                  </a:cubicBezTo>
                  <a:cubicBezTo>
                    <a:pt x="13396" y="17758"/>
                    <a:pt x="13249" y="17634"/>
                    <a:pt x="13102" y="17634"/>
                  </a:cubicBezTo>
                  <a:lnTo>
                    <a:pt x="12126" y="17634"/>
                  </a:lnTo>
                  <a:cubicBezTo>
                    <a:pt x="11979" y="17023"/>
                    <a:pt x="11903" y="15900"/>
                    <a:pt x="11879" y="15236"/>
                  </a:cubicBezTo>
                  <a:lnTo>
                    <a:pt x="18245" y="15236"/>
                  </a:lnTo>
                  <a:cubicBezTo>
                    <a:pt x="18933" y="15236"/>
                    <a:pt x="19497" y="14672"/>
                    <a:pt x="19497" y="13990"/>
                  </a:cubicBezTo>
                  <a:lnTo>
                    <a:pt x="19497" y="2699"/>
                  </a:lnTo>
                  <a:cubicBezTo>
                    <a:pt x="19497" y="1988"/>
                    <a:pt x="18933" y="1423"/>
                    <a:pt x="18245" y="1423"/>
                  </a:cubicBezTo>
                  <a:lnTo>
                    <a:pt x="16975" y="1423"/>
                  </a:lnTo>
                  <a:lnTo>
                    <a:pt x="16975" y="589"/>
                  </a:lnTo>
                  <a:cubicBezTo>
                    <a:pt x="16975" y="271"/>
                    <a:pt x="16728" y="1"/>
                    <a:pt x="1641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3268;p63">
            <a:extLst>
              <a:ext uri="{FF2B5EF4-FFF2-40B4-BE49-F238E27FC236}">
                <a16:creationId xmlns:a16="http://schemas.microsoft.com/office/drawing/2014/main" id="{C9A98F25-DBA3-46FF-9999-1784177FE630}"/>
              </a:ext>
            </a:extLst>
          </p:cNvPr>
          <p:cNvGrpSpPr/>
          <p:nvPr/>
        </p:nvGrpSpPr>
        <p:grpSpPr>
          <a:xfrm>
            <a:off x="3500973" y="2036583"/>
            <a:ext cx="379821" cy="326913"/>
            <a:chOff x="3517676" y="1996038"/>
            <a:chExt cx="379821" cy="326913"/>
          </a:xfrm>
        </p:grpSpPr>
        <p:sp>
          <p:nvSpPr>
            <p:cNvPr id="68" name="Google Shape;3269;p63">
              <a:extLst>
                <a:ext uri="{FF2B5EF4-FFF2-40B4-BE49-F238E27FC236}">
                  <a16:creationId xmlns:a16="http://schemas.microsoft.com/office/drawing/2014/main" id="{CAD5C90C-00AC-45F6-A35E-3EAEA6F9E175}"/>
                </a:ext>
              </a:extLst>
            </p:cNvPr>
            <p:cNvSpPr/>
            <p:nvPr/>
          </p:nvSpPr>
          <p:spPr>
            <a:xfrm>
              <a:off x="3523403" y="2211758"/>
              <a:ext cx="368815" cy="47648"/>
            </a:xfrm>
            <a:custGeom>
              <a:avLst/>
              <a:gdLst/>
              <a:ahLst/>
              <a:cxnLst/>
              <a:rect l="l" t="t" r="r" b="b"/>
              <a:pathLst>
                <a:path w="18933" h="2446" extrusionOk="0">
                  <a:moveTo>
                    <a:pt x="0" y="0"/>
                  </a:moveTo>
                  <a:lnTo>
                    <a:pt x="0" y="1470"/>
                  </a:lnTo>
                  <a:cubicBezTo>
                    <a:pt x="0" y="2005"/>
                    <a:pt x="441" y="2445"/>
                    <a:pt x="953" y="2445"/>
                  </a:cubicBezTo>
                  <a:lnTo>
                    <a:pt x="17951" y="2445"/>
                  </a:lnTo>
                  <a:cubicBezTo>
                    <a:pt x="18492" y="2445"/>
                    <a:pt x="18933" y="2005"/>
                    <a:pt x="18933" y="1470"/>
                  </a:cubicBezTo>
                  <a:lnTo>
                    <a:pt x="18933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270;p63">
              <a:extLst>
                <a:ext uri="{FF2B5EF4-FFF2-40B4-BE49-F238E27FC236}">
                  <a16:creationId xmlns:a16="http://schemas.microsoft.com/office/drawing/2014/main" id="{8CCF5835-959C-4B04-8E2D-9AF4A6544577}"/>
                </a:ext>
              </a:extLst>
            </p:cNvPr>
            <p:cNvSpPr/>
            <p:nvPr/>
          </p:nvSpPr>
          <p:spPr>
            <a:xfrm>
              <a:off x="3523403" y="2001298"/>
              <a:ext cx="368815" cy="210481"/>
            </a:xfrm>
            <a:custGeom>
              <a:avLst/>
              <a:gdLst/>
              <a:ahLst/>
              <a:cxnLst/>
              <a:rect l="l" t="t" r="r" b="b"/>
              <a:pathLst>
                <a:path w="18933" h="10805" extrusionOk="0">
                  <a:moveTo>
                    <a:pt x="953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271;p63">
              <a:extLst>
                <a:ext uri="{FF2B5EF4-FFF2-40B4-BE49-F238E27FC236}">
                  <a16:creationId xmlns:a16="http://schemas.microsoft.com/office/drawing/2014/main" id="{D4A09DC1-BE01-4731-8430-F0578164112C}"/>
                </a:ext>
              </a:extLst>
            </p:cNvPr>
            <p:cNvSpPr/>
            <p:nvPr/>
          </p:nvSpPr>
          <p:spPr>
            <a:xfrm>
              <a:off x="3523403" y="2001298"/>
              <a:ext cx="368815" cy="210481"/>
            </a:xfrm>
            <a:custGeom>
              <a:avLst/>
              <a:gdLst/>
              <a:ahLst/>
              <a:cxnLst/>
              <a:rect l="l" t="t" r="r" b="b"/>
              <a:pathLst>
                <a:path w="18933" h="10805" extrusionOk="0">
                  <a:moveTo>
                    <a:pt x="953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272;p63">
              <a:extLst>
                <a:ext uri="{FF2B5EF4-FFF2-40B4-BE49-F238E27FC236}">
                  <a16:creationId xmlns:a16="http://schemas.microsoft.com/office/drawing/2014/main" id="{094B3955-7B4F-4026-8631-730A5AD7DF3B}"/>
                </a:ext>
              </a:extLst>
            </p:cNvPr>
            <p:cNvSpPr/>
            <p:nvPr/>
          </p:nvSpPr>
          <p:spPr>
            <a:xfrm>
              <a:off x="3858320" y="2001298"/>
              <a:ext cx="33895" cy="210481"/>
            </a:xfrm>
            <a:custGeom>
              <a:avLst/>
              <a:gdLst/>
              <a:ahLst/>
              <a:cxnLst/>
              <a:rect l="l" t="t" r="r" b="b"/>
              <a:pathLst>
                <a:path w="1740" h="10805" extrusionOk="0">
                  <a:moveTo>
                    <a:pt x="0" y="1"/>
                  </a:moveTo>
                  <a:cubicBezTo>
                    <a:pt x="541" y="1"/>
                    <a:pt x="982" y="442"/>
                    <a:pt x="982" y="982"/>
                  </a:cubicBezTo>
                  <a:lnTo>
                    <a:pt x="982" y="10804"/>
                  </a:lnTo>
                  <a:lnTo>
                    <a:pt x="1740" y="10804"/>
                  </a:lnTo>
                  <a:lnTo>
                    <a:pt x="1740" y="982"/>
                  </a:lnTo>
                  <a:cubicBezTo>
                    <a:pt x="1740" y="442"/>
                    <a:pt x="1299" y="1"/>
                    <a:pt x="758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273;p63">
              <a:extLst>
                <a:ext uri="{FF2B5EF4-FFF2-40B4-BE49-F238E27FC236}">
                  <a16:creationId xmlns:a16="http://schemas.microsoft.com/office/drawing/2014/main" id="{B66CF098-815C-4B5A-AFC9-ABC667DC0703}"/>
                </a:ext>
              </a:extLst>
            </p:cNvPr>
            <p:cNvSpPr/>
            <p:nvPr/>
          </p:nvSpPr>
          <p:spPr>
            <a:xfrm>
              <a:off x="3858320" y="2211758"/>
              <a:ext cx="33895" cy="47648"/>
            </a:xfrm>
            <a:custGeom>
              <a:avLst/>
              <a:gdLst/>
              <a:ahLst/>
              <a:cxnLst/>
              <a:rect l="l" t="t" r="r" b="b"/>
              <a:pathLst>
                <a:path w="1740" h="2446" extrusionOk="0">
                  <a:moveTo>
                    <a:pt x="982" y="0"/>
                  </a:moveTo>
                  <a:lnTo>
                    <a:pt x="982" y="1470"/>
                  </a:lnTo>
                  <a:cubicBezTo>
                    <a:pt x="982" y="2005"/>
                    <a:pt x="541" y="2445"/>
                    <a:pt x="0" y="2445"/>
                  </a:cubicBezTo>
                  <a:lnTo>
                    <a:pt x="758" y="2445"/>
                  </a:lnTo>
                  <a:cubicBezTo>
                    <a:pt x="1299" y="2445"/>
                    <a:pt x="1740" y="2005"/>
                    <a:pt x="1740" y="1470"/>
                  </a:cubicBezTo>
                  <a:lnTo>
                    <a:pt x="1740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274;p63">
              <a:extLst>
                <a:ext uri="{FF2B5EF4-FFF2-40B4-BE49-F238E27FC236}">
                  <a16:creationId xmlns:a16="http://schemas.microsoft.com/office/drawing/2014/main" id="{EF0E0A1F-4817-45F5-A122-C2CA385A85D6}"/>
                </a:ext>
              </a:extLst>
            </p:cNvPr>
            <p:cNvSpPr/>
            <p:nvPr/>
          </p:nvSpPr>
          <p:spPr>
            <a:xfrm>
              <a:off x="3665606" y="2259386"/>
              <a:ext cx="83959" cy="57836"/>
            </a:xfrm>
            <a:custGeom>
              <a:avLst/>
              <a:gdLst/>
              <a:ahLst/>
              <a:cxnLst/>
              <a:rect l="l" t="t" r="r" b="b"/>
              <a:pathLst>
                <a:path w="4310" h="2969" extrusionOk="0">
                  <a:moveTo>
                    <a:pt x="318" y="0"/>
                  </a:moveTo>
                  <a:cubicBezTo>
                    <a:pt x="318" y="0"/>
                    <a:pt x="295" y="2158"/>
                    <a:pt x="1" y="2969"/>
                  </a:cubicBezTo>
                  <a:lnTo>
                    <a:pt x="4309" y="2969"/>
                  </a:lnTo>
                  <a:cubicBezTo>
                    <a:pt x="4039" y="2158"/>
                    <a:pt x="4015" y="0"/>
                    <a:pt x="4015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275;p63">
              <a:extLst>
                <a:ext uri="{FF2B5EF4-FFF2-40B4-BE49-F238E27FC236}">
                  <a16:creationId xmlns:a16="http://schemas.microsoft.com/office/drawing/2014/main" id="{D12AD650-E5E1-4933-B53D-6051C01D82DB}"/>
                </a:ext>
              </a:extLst>
            </p:cNvPr>
            <p:cNvSpPr/>
            <p:nvPr/>
          </p:nvSpPr>
          <p:spPr>
            <a:xfrm>
              <a:off x="3671333" y="2259386"/>
              <a:ext cx="72953" cy="14902"/>
            </a:xfrm>
            <a:custGeom>
              <a:avLst/>
              <a:gdLst/>
              <a:ahLst/>
              <a:cxnLst/>
              <a:rect l="l" t="t" r="r" b="b"/>
              <a:pathLst>
                <a:path w="3745" h="765" extrusionOk="0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276;p63">
              <a:extLst>
                <a:ext uri="{FF2B5EF4-FFF2-40B4-BE49-F238E27FC236}">
                  <a16:creationId xmlns:a16="http://schemas.microsoft.com/office/drawing/2014/main" id="{044A0D1C-8211-4D56-9DE3-2C23B9ED0DED}"/>
                </a:ext>
              </a:extLst>
            </p:cNvPr>
            <p:cNvSpPr/>
            <p:nvPr/>
          </p:nvSpPr>
          <p:spPr>
            <a:xfrm>
              <a:off x="3671333" y="2259386"/>
              <a:ext cx="72953" cy="14902"/>
            </a:xfrm>
            <a:custGeom>
              <a:avLst/>
              <a:gdLst/>
              <a:ahLst/>
              <a:cxnLst/>
              <a:rect l="l" t="t" r="r" b="b"/>
              <a:pathLst>
                <a:path w="3745" h="765" extrusionOk="0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277;p63">
              <a:extLst>
                <a:ext uri="{FF2B5EF4-FFF2-40B4-BE49-F238E27FC236}">
                  <a16:creationId xmlns:a16="http://schemas.microsoft.com/office/drawing/2014/main" id="{F2652531-8369-4262-8064-E76EC5070DAE}"/>
                </a:ext>
              </a:extLst>
            </p:cNvPr>
            <p:cNvSpPr/>
            <p:nvPr/>
          </p:nvSpPr>
          <p:spPr>
            <a:xfrm>
              <a:off x="3546760" y="2027069"/>
              <a:ext cx="322102" cy="184709"/>
            </a:xfrm>
            <a:custGeom>
              <a:avLst/>
              <a:gdLst/>
              <a:ahLst/>
              <a:cxnLst/>
              <a:rect l="l" t="t" r="r" b="b"/>
              <a:pathLst>
                <a:path w="16535" h="9482" extrusionOk="0">
                  <a:moveTo>
                    <a:pt x="418" y="0"/>
                  </a:moveTo>
                  <a:cubicBezTo>
                    <a:pt x="171" y="0"/>
                    <a:pt x="0" y="200"/>
                    <a:pt x="0" y="418"/>
                  </a:cubicBezTo>
                  <a:lnTo>
                    <a:pt x="0" y="9481"/>
                  </a:lnTo>
                  <a:lnTo>
                    <a:pt x="16535" y="9481"/>
                  </a:lnTo>
                  <a:lnTo>
                    <a:pt x="16535" y="418"/>
                  </a:lnTo>
                  <a:cubicBezTo>
                    <a:pt x="16535" y="200"/>
                    <a:pt x="16335" y="0"/>
                    <a:pt x="16117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278;p63">
              <a:extLst>
                <a:ext uri="{FF2B5EF4-FFF2-40B4-BE49-F238E27FC236}">
                  <a16:creationId xmlns:a16="http://schemas.microsoft.com/office/drawing/2014/main" id="{3CA6298F-053E-4A63-AA77-D931B086EFF2}"/>
                </a:ext>
              </a:extLst>
            </p:cNvPr>
            <p:cNvSpPr/>
            <p:nvPr/>
          </p:nvSpPr>
          <p:spPr>
            <a:xfrm>
              <a:off x="3546760" y="2027069"/>
              <a:ext cx="322102" cy="33915"/>
            </a:xfrm>
            <a:custGeom>
              <a:avLst/>
              <a:gdLst/>
              <a:ahLst/>
              <a:cxnLst/>
              <a:rect l="l" t="t" r="r" b="b"/>
              <a:pathLst>
                <a:path w="16535" h="1741" extrusionOk="0">
                  <a:moveTo>
                    <a:pt x="418" y="0"/>
                  </a:moveTo>
                  <a:cubicBezTo>
                    <a:pt x="171" y="0"/>
                    <a:pt x="0" y="200"/>
                    <a:pt x="0" y="418"/>
                  </a:cubicBezTo>
                  <a:lnTo>
                    <a:pt x="0" y="1740"/>
                  </a:lnTo>
                  <a:lnTo>
                    <a:pt x="16535" y="1740"/>
                  </a:lnTo>
                  <a:lnTo>
                    <a:pt x="16535" y="418"/>
                  </a:lnTo>
                  <a:cubicBezTo>
                    <a:pt x="16535" y="200"/>
                    <a:pt x="16335" y="0"/>
                    <a:pt x="16117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279;p63">
              <a:extLst>
                <a:ext uri="{FF2B5EF4-FFF2-40B4-BE49-F238E27FC236}">
                  <a16:creationId xmlns:a16="http://schemas.microsoft.com/office/drawing/2014/main" id="{2308C21B-458E-4785-A449-36BC7FF4DC2F}"/>
                </a:ext>
              </a:extLst>
            </p:cNvPr>
            <p:cNvSpPr/>
            <p:nvPr/>
          </p:nvSpPr>
          <p:spPr>
            <a:xfrm>
              <a:off x="3845950" y="2027069"/>
              <a:ext cx="22908" cy="33915"/>
            </a:xfrm>
            <a:custGeom>
              <a:avLst/>
              <a:gdLst/>
              <a:ahLst/>
              <a:cxnLst/>
              <a:rect l="l" t="t" r="r" b="b"/>
              <a:pathLst>
                <a:path w="1176" h="1741" extrusionOk="0">
                  <a:moveTo>
                    <a:pt x="0" y="0"/>
                  </a:moveTo>
                  <a:cubicBezTo>
                    <a:pt x="218" y="0"/>
                    <a:pt x="412" y="200"/>
                    <a:pt x="412" y="418"/>
                  </a:cubicBezTo>
                  <a:lnTo>
                    <a:pt x="412" y="1740"/>
                  </a:lnTo>
                  <a:lnTo>
                    <a:pt x="1176" y="1740"/>
                  </a:lnTo>
                  <a:lnTo>
                    <a:pt x="1176" y="418"/>
                  </a:lnTo>
                  <a:cubicBezTo>
                    <a:pt x="1176" y="224"/>
                    <a:pt x="1029" y="24"/>
                    <a:pt x="805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280;p63">
              <a:extLst>
                <a:ext uri="{FF2B5EF4-FFF2-40B4-BE49-F238E27FC236}">
                  <a16:creationId xmlns:a16="http://schemas.microsoft.com/office/drawing/2014/main" id="{E560C6B4-EC5A-484B-B3FA-51AE84A2DFFC}"/>
                </a:ext>
              </a:extLst>
            </p:cNvPr>
            <p:cNvSpPr/>
            <p:nvPr/>
          </p:nvSpPr>
          <p:spPr>
            <a:xfrm>
              <a:off x="3568285" y="2038523"/>
              <a:ext cx="11474" cy="11454"/>
            </a:xfrm>
            <a:custGeom>
              <a:avLst/>
              <a:gdLst/>
              <a:ahLst/>
              <a:cxnLst/>
              <a:rect l="l" t="t" r="r" b="b"/>
              <a:pathLst>
                <a:path w="589" h="588" extrusionOk="0">
                  <a:moveTo>
                    <a:pt x="294" y="0"/>
                  </a:moveTo>
                  <a:cubicBezTo>
                    <a:pt x="147" y="0"/>
                    <a:pt x="1" y="147"/>
                    <a:pt x="1" y="294"/>
                  </a:cubicBezTo>
                  <a:cubicBezTo>
                    <a:pt x="1" y="464"/>
                    <a:pt x="147" y="588"/>
                    <a:pt x="294" y="588"/>
                  </a:cubicBezTo>
                  <a:cubicBezTo>
                    <a:pt x="441" y="588"/>
                    <a:pt x="588" y="464"/>
                    <a:pt x="588" y="294"/>
                  </a:cubicBezTo>
                  <a:cubicBezTo>
                    <a:pt x="588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281;p63">
              <a:extLst>
                <a:ext uri="{FF2B5EF4-FFF2-40B4-BE49-F238E27FC236}">
                  <a16:creationId xmlns:a16="http://schemas.microsoft.com/office/drawing/2014/main" id="{81A58A7F-E68D-44A0-A1A1-6CE9D8C573E5}"/>
                </a:ext>
              </a:extLst>
            </p:cNvPr>
            <p:cNvSpPr/>
            <p:nvPr/>
          </p:nvSpPr>
          <p:spPr>
            <a:xfrm>
              <a:off x="3590609" y="2038523"/>
              <a:ext cx="11006" cy="11454"/>
            </a:xfrm>
            <a:custGeom>
              <a:avLst/>
              <a:gdLst/>
              <a:ahLst/>
              <a:cxnLst/>
              <a:rect l="l" t="t" r="r" b="b"/>
              <a:pathLst>
                <a:path w="565" h="588" extrusionOk="0">
                  <a:moveTo>
                    <a:pt x="271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64"/>
                    <a:pt x="124" y="588"/>
                    <a:pt x="271" y="588"/>
                  </a:cubicBezTo>
                  <a:cubicBezTo>
                    <a:pt x="442" y="588"/>
                    <a:pt x="565" y="464"/>
                    <a:pt x="565" y="294"/>
                  </a:cubicBezTo>
                  <a:cubicBezTo>
                    <a:pt x="565" y="147"/>
                    <a:pt x="442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282;p63">
              <a:extLst>
                <a:ext uri="{FF2B5EF4-FFF2-40B4-BE49-F238E27FC236}">
                  <a16:creationId xmlns:a16="http://schemas.microsoft.com/office/drawing/2014/main" id="{F0D7C619-A1C0-4628-A95E-F1D6F87FEA88}"/>
                </a:ext>
              </a:extLst>
            </p:cNvPr>
            <p:cNvSpPr/>
            <p:nvPr/>
          </p:nvSpPr>
          <p:spPr>
            <a:xfrm>
              <a:off x="3612601" y="2038523"/>
              <a:ext cx="11006" cy="11454"/>
            </a:xfrm>
            <a:custGeom>
              <a:avLst/>
              <a:gdLst/>
              <a:ahLst/>
              <a:cxnLst/>
              <a:rect l="l" t="t" r="r" b="b"/>
              <a:pathLst>
                <a:path w="565" h="588" extrusionOk="0">
                  <a:moveTo>
                    <a:pt x="294" y="0"/>
                  </a:moveTo>
                  <a:cubicBezTo>
                    <a:pt x="124" y="0"/>
                    <a:pt x="0" y="147"/>
                    <a:pt x="0" y="294"/>
                  </a:cubicBezTo>
                  <a:cubicBezTo>
                    <a:pt x="0" y="464"/>
                    <a:pt x="124" y="588"/>
                    <a:pt x="294" y="588"/>
                  </a:cubicBezTo>
                  <a:cubicBezTo>
                    <a:pt x="441" y="588"/>
                    <a:pt x="564" y="464"/>
                    <a:pt x="564" y="294"/>
                  </a:cubicBezTo>
                  <a:cubicBezTo>
                    <a:pt x="564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283;p63">
              <a:extLst>
                <a:ext uri="{FF2B5EF4-FFF2-40B4-BE49-F238E27FC236}">
                  <a16:creationId xmlns:a16="http://schemas.microsoft.com/office/drawing/2014/main" id="{D10D92AA-99AC-4FA1-B785-F3FB367FE8B8}"/>
                </a:ext>
              </a:extLst>
            </p:cNvPr>
            <p:cNvSpPr/>
            <p:nvPr/>
          </p:nvSpPr>
          <p:spPr>
            <a:xfrm>
              <a:off x="3612601" y="2095307"/>
              <a:ext cx="26240" cy="62998"/>
            </a:xfrm>
            <a:custGeom>
              <a:avLst/>
              <a:gdLst/>
              <a:ahLst/>
              <a:cxnLst/>
              <a:rect l="l" t="t" r="r" b="b"/>
              <a:pathLst>
                <a:path w="1347" h="3234" extrusionOk="0">
                  <a:moveTo>
                    <a:pt x="664" y="0"/>
                  </a:moveTo>
                  <a:cubicBezTo>
                    <a:pt x="517" y="0"/>
                    <a:pt x="394" y="124"/>
                    <a:pt x="394" y="271"/>
                  </a:cubicBezTo>
                  <a:lnTo>
                    <a:pt x="394" y="688"/>
                  </a:lnTo>
                  <a:lnTo>
                    <a:pt x="294" y="688"/>
                  </a:lnTo>
                  <a:cubicBezTo>
                    <a:pt x="124" y="688"/>
                    <a:pt x="0" y="812"/>
                    <a:pt x="0" y="982"/>
                  </a:cubicBezTo>
                  <a:cubicBezTo>
                    <a:pt x="0" y="1129"/>
                    <a:pt x="124" y="1252"/>
                    <a:pt x="294" y="1252"/>
                  </a:cubicBezTo>
                  <a:lnTo>
                    <a:pt x="394" y="1252"/>
                  </a:lnTo>
                  <a:lnTo>
                    <a:pt x="394" y="2939"/>
                  </a:lnTo>
                  <a:cubicBezTo>
                    <a:pt x="394" y="3110"/>
                    <a:pt x="517" y="3233"/>
                    <a:pt x="664" y="3233"/>
                  </a:cubicBezTo>
                  <a:cubicBezTo>
                    <a:pt x="835" y="3233"/>
                    <a:pt x="958" y="3110"/>
                    <a:pt x="958" y="2939"/>
                  </a:cubicBezTo>
                  <a:lnTo>
                    <a:pt x="958" y="1252"/>
                  </a:lnTo>
                  <a:lnTo>
                    <a:pt x="1052" y="1252"/>
                  </a:lnTo>
                  <a:cubicBezTo>
                    <a:pt x="1223" y="1252"/>
                    <a:pt x="1346" y="1129"/>
                    <a:pt x="1346" y="982"/>
                  </a:cubicBezTo>
                  <a:cubicBezTo>
                    <a:pt x="1346" y="812"/>
                    <a:pt x="1223" y="688"/>
                    <a:pt x="1052" y="688"/>
                  </a:cubicBezTo>
                  <a:lnTo>
                    <a:pt x="958" y="688"/>
                  </a:lnTo>
                  <a:lnTo>
                    <a:pt x="958" y="271"/>
                  </a:lnTo>
                  <a:cubicBezTo>
                    <a:pt x="958" y="124"/>
                    <a:pt x="835" y="0"/>
                    <a:pt x="6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284;p63">
              <a:extLst>
                <a:ext uri="{FF2B5EF4-FFF2-40B4-BE49-F238E27FC236}">
                  <a16:creationId xmlns:a16="http://schemas.microsoft.com/office/drawing/2014/main" id="{89820739-BA8E-4440-84E3-B5E01D6232C1}"/>
                </a:ext>
              </a:extLst>
            </p:cNvPr>
            <p:cNvSpPr/>
            <p:nvPr/>
          </p:nvSpPr>
          <p:spPr>
            <a:xfrm>
              <a:off x="3646496" y="2095307"/>
              <a:ext cx="25772" cy="62998"/>
            </a:xfrm>
            <a:custGeom>
              <a:avLst/>
              <a:gdLst/>
              <a:ahLst/>
              <a:cxnLst/>
              <a:rect l="l" t="t" r="r" b="b"/>
              <a:pathLst>
                <a:path w="1323" h="3234" extrusionOk="0">
                  <a:moveTo>
                    <a:pt x="658" y="0"/>
                  </a:moveTo>
                  <a:cubicBezTo>
                    <a:pt x="511" y="0"/>
                    <a:pt x="364" y="124"/>
                    <a:pt x="364" y="271"/>
                  </a:cubicBezTo>
                  <a:lnTo>
                    <a:pt x="364" y="688"/>
                  </a:lnTo>
                  <a:lnTo>
                    <a:pt x="270" y="688"/>
                  </a:lnTo>
                  <a:cubicBezTo>
                    <a:pt x="123" y="688"/>
                    <a:pt x="0" y="812"/>
                    <a:pt x="0" y="982"/>
                  </a:cubicBezTo>
                  <a:cubicBezTo>
                    <a:pt x="0" y="1129"/>
                    <a:pt x="123" y="1252"/>
                    <a:pt x="270" y="1252"/>
                  </a:cubicBezTo>
                  <a:lnTo>
                    <a:pt x="364" y="1252"/>
                  </a:lnTo>
                  <a:lnTo>
                    <a:pt x="364" y="2939"/>
                  </a:lnTo>
                  <a:cubicBezTo>
                    <a:pt x="364" y="3110"/>
                    <a:pt x="511" y="3233"/>
                    <a:pt x="658" y="3233"/>
                  </a:cubicBezTo>
                  <a:cubicBezTo>
                    <a:pt x="805" y="3233"/>
                    <a:pt x="952" y="3110"/>
                    <a:pt x="952" y="2939"/>
                  </a:cubicBezTo>
                  <a:lnTo>
                    <a:pt x="952" y="1252"/>
                  </a:lnTo>
                  <a:lnTo>
                    <a:pt x="1052" y="1252"/>
                  </a:lnTo>
                  <a:cubicBezTo>
                    <a:pt x="1199" y="1252"/>
                    <a:pt x="1323" y="1129"/>
                    <a:pt x="1323" y="982"/>
                  </a:cubicBezTo>
                  <a:cubicBezTo>
                    <a:pt x="1323" y="812"/>
                    <a:pt x="1199" y="688"/>
                    <a:pt x="1052" y="688"/>
                  </a:cubicBezTo>
                  <a:lnTo>
                    <a:pt x="952" y="688"/>
                  </a:lnTo>
                  <a:lnTo>
                    <a:pt x="952" y="271"/>
                  </a:lnTo>
                  <a:cubicBezTo>
                    <a:pt x="952" y="124"/>
                    <a:pt x="805" y="0"/>
                    <a:pt x="6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285;p63">
              <a:extLst>
                <a:ext uri="{FF2B5EF4-FFF2-40B4-BE49-F238E27FC236}">
                  <a16:creationId xmlns:a16="http://schemas.microsoft.com/office/drawing/2014/main" id="{60EE1035-AC6E-43ED-A340-54B48C598FA1}"/>
                </a:ext>
              </a:extLst>
            </p:cNvPr>
            <p:cNvSpPr/>
            <p:nvPr/>
          </p:nvSpPr>
          <p:spPr>
            <a:xfrm>
              <a:off x="3727104" y="2111943"/>
              <a:ext cx="34811" cy="45895"/>
            </a:xfrm>
            <a:custGeom>
              <a:avLst/>
              <a:gdLst/>
              <a:ahLst/>
              <a:cxnLst/>
              <a:rect l="l" t="t" r="r" b="b"/>
              <a:pathLst>
                <a:path w="1787" h="2356" extrusionOk="0">
                  <a:moveTo>
                    <a:pt x="936" y="0"/>
                  </a:moveTo>
                  <a:cubicBezTo>
                    <a:pt x="840" y="0"/>
                    <a:pt x="738" y="15"/>
                    <a:pt x="635" y="52"/>
                  </a:cubicBezTo>
                  <a:cubicBezTo>
                    <a:pt x="370" y="128"/>
                    <a:pt x="170" y="346"/>
                    <a:pt x="147" y="592"/>
                  </a:cubicBezTo>
                  <a:cubicBezTo>
                    <a:pt x="123" y="763"/>
                    <a:pt x="170" y="1010"/>
                    <a:pt x="294" y="1133"/>
                  </a:cubicBezTo>
                  <a:cubicBezTo>
                    <a:pt x="488" y="1304"/>
                    <a:pt x="782" y="1374"/>
                    <a:pt x="1005" y="1451"/>
                  </a:cubicBezTo>
                  <a:cubicBezTo>
                    <a:pt x="1105" y="1498"/>
                    <a:pt x="1199" y="1574"/>
                    <a:pt x="1199" y="1621"/>
                  </a:cubicBezTo>
                  <a:cubicBezTo>
                    <a:pt x="1176" y="1692"/>
                    <a:pt x="1105" y="1791"/>
                    <a:pt x="929" y="1791"/>
                  </a:cubicBezTo>
                  <a:cubicBezTo>
                    <a:pt x="782" y="1791"/>
                    <a:pt x="635" y="1721"/>
                    <a:pt x="541" y="1621"/>
                  </a:cubicBezTo>
                  <a:cubicBezTo>
                    <a:pt x="473" y="1553"/>
                    <a:pt x="392" y="1516"/>
                    <a:pt x="311" y="1516"/>
                  </a:cubicBezTo>
                  <a:cubicBezTo>
                    <a:pt x="245" y="1516"/>
                    <a:pt x="179" y="1542"/>
                    <a:pt x="123" y="1598"/>
                  </a:cubicBezTo>
                  <a:cubicBezTo>
                    <a:pt x="0" y="1692"/>
                    <a:pt x="0" y="1868"/>
                    <a:pt x="100" y="1985"/>
                  </a:cubicBezTo>
                  <a:cubicBezTo>
                    <a:pt x="317" y="2232"/>
                    <a:pt x="611" y="2356"/>
                    <a:pt x="929" y="2356"/>
                  </a:cubicBezTo>
                  <a:cubicBezTo>
                    <a:pt x="1346" y="2356"/>
                    <a:pt x="1693" y="2085"/>
                    <a:pt x="1740" y="1721"/>
                  </a:cubicBezTo>
                  <a:cubicBezTo>
                    <a:pt x="1787" y="1451"/>
                    <a:pt x="1693" y="1104"/>
                    <a:pt x="1199" y="910"/>
                  </a:cubicBezTo>
                  <a:cubicBezTo>
                    <a:pt x="982" y="839"/>
                    <a:pt x="782" y="763"/>
                    <a:pt x="711" y="739"/>
                  </a:cubicBezTo>
                  <a:lnTo>
                    <a:pt x="711" y="692"/>
                  </a:lnTo>
                  <a:cubicBezTo>
                    <a:pt x="711" y="639"/>
                    <a:pt x="758" y="616"/>
                    <a:pt x="811" y="592"/>
                  </a:cubicBezTo>
                  <a:cubicBezTo>
                    <a:pt x="850" y="579"/>
                    <a:pt x="888" y="573"/>
                    <a:pt x="924" y="573"/>
                  </a:cubicBezTo>
                  <a:cubicBezTo>
                    <a:pt x="1092" y="573"/>
                    <a:pt x="1223" y="692"/>
                    <a:pt x="1223" y="692"/>
                  </a:cubicBezTo>
                  <a:cubicBezTo>
                    <a:pt x="1276" y="733"/>
                    <a:pt x="1344" y="752"/>
                    <a:pt x="1411" y="752"/>
                  </a:cubicBezTo>
                  <a:cubicBezTo>
                    <a:pt x="1499" y="752"/>
                    <a:pt x="1587" y="720"/>
                    <a:pt x="1640" y="663"/>
                  </a:cubicBezTo>
                  <a:cubicBezTo>
                    <a:pt x="1740" y="545"/>
                    <a:pt x="1716" y="346"/>
                    <a:pt x="1593" y="252"/>
                  </a:cubicBezTo>
                  <a:cubicBezTo>
                    <a:pt x="1482" y="141"/>
                    <a:pt x="1232" y="0"/>
                    <a:pt x="93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286;p63">
              <a:extLst>
                <a:ext uri="{FF2B5EF4-FFF2-40B4-BE49-F238E27FC236}">
                  <a16:creationId xmlns:a16="http://schemas.microsoft.com/office/drawing/2014/main" id="{3E17D43B-CA3F-4815-A7C8-5A13F9FCF4AA}"/>
                </a:ext>
              </a:extLst>
            </p:cNvPr>
            <p:cNvSpPr/>
            <p:nvPr/>
          </p:nvSpPr>
          <p:spPr>
            <a:xfrm>
              <a:off x="3571148" y="2095307"/>
              <a:ext cx="35746" cy="62998"/>
            </a:xfrm>
            <a:custGeom>
              <a:avLst/>
              <a:gdLst/>
              <a:ahLst/>
              <a:cxnLst/>
              <a:rect l="l" t="t" r="r" b="b"/>
              <a:pathLst>
                <a:path w="1835" h="3234" extrusionOk="0">
                  <a:moveTo>
                    <a:pt x="294" y="0"/>
                  </a:moveTo>
                  <a:cubicBezTo>
                    <a:pt x="118" y="0"/>
                    <a:pt x="0" y="124"/>
                    <a:pt x="0" y="271"/>
                  </a:cubicBezTo>
                  <a:lnTo>
                    <a:pt x="0" y="2939"/>
                  </a:lnTo>
                  <a:cubicBezTo>
                    <a:pt x="0" y="3110"/>
                    <a:pt x="118" y="3233"/>
                    <a:pt x="294" y="3233"/>
                  </a:cubicBezTo>
                  <a:cubicBezTo>
                    <a:pt x="441" y="3233"/>
                    <a:pt x="559" y="3110"/>
                    <a:pt x="559" y="2939"/>
                  </a:cubicBezTo>
                  <a:lnTo>
                    <a:pt x="559" y="2034"/>
                  </a:lnTo>
                  <a:cubicBezTo>
                    <a:pt x="559" y="1693"/>
                    <a:pt x="735" y="1446"/>
                    <a:pt x="953" y="1446"/>
                  </a:cubicBezTo>
                  <a:cubicBezTo>
                    <a:pt x="1100" y="1446"/>
                    <a:pt x="1123" y="1493"/>
                    <a:pt x="1147" y="1517"/>
                  </a:cubicBezTo>
                  <a:cubicBezTo>
                    <a:pt x="1200" y="1546"/>
                    <a:pt x="1270" y="1664"/>
                    <a:pt x="1270" y="2034"/>
                  </a:cubicBezTo>
                  <a:lnTo>
                    <a:pt x="1270" y="2939"/>
                  </a:lnTo>
                  <a:cubicBezTo>
                    <a:pt x="1270" y="3110"/>
                    <a:pt x="1393" y="3233"/>
                    <a:pt x="1540" y="3233"/>
                  </a:cubicBezTo>
                  <a:cubicBezTo>
                    <a:pt x="1711" y="3233"/>
                    <a:pt x="1834" y="3110"/>
                    <a:pt x="1834" y="2939"/>
                  </a:cubicBezTo>
                  <a:lnTo>
                    <a:pt x="1834" y="2034"/>
                  </a:lnTo>
                  <a:cubicBezTo>
                    <a:pt x="1834" y="1593"/>
                    <a:pt x="1734" y="1299"/>
                    <a:pt x="1564" y="1106"/>
                  </a:cubicBezTo>
                  <a:cubicBezTo>
                    <a:pt x="1417" y="959"/>
                    <a:pt x="1200" y="882"/>
                    <a:pt x="953" y="882"/>
                  </a:cubicBezTo>
                  <a:cubicBezTo>
                    <a:pt x="806" y="882"/>
                    <a:pt x="682" y="906"/>
                    <a:pt x="559" y="982"/>
                  </a:cubicBezTo>
                  <a:lnTo>
                    <a:pt x="559" y="271"/>
                  </a:lnTo>
                  <a:cubicBezTo>
                    <a:pt x="559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287;p63">
              <a:extLst>
                <a:ext uri="{FF2B5EF4-FFF2-40B4-BE49-F238E27FC236}">
                  <a16:creationId xmlns:a16="http://schemas.microsoft.com/office/drawing/2014/main" id="{673B1C3F-3C01-4D59-A65B-A8FF4C97FE61}"/>
                </a:ext>
              </a:extLst>
            </p:cNvPr>
            <p:cNvSpPr/>
            <p:nvPr/>
          </p:nvSpPr>
          <p:spPr>
            <a:xfrm>
              <a:off x="3790978" y="2105515"/>
              <a:ext cx="29688" cy="52791"/>
            </a:xfrm>
            <a:custGeom>
              <a:avLst/>
              <a:gdLst/>
              <a:ahLst/>
              <a:cxnLst/>
              <a:rect l="l" t="t" r="r" b="b"/>
              <a:pathLst>
                <a:path w="1524" h="2710" extrusionOk="0">
                  <a:moveTo>
                    <a:pt x="1203" y="0"/>
                  </a:moveTo>
                  <a:cubicBezTo>
                    <a:pt x="1085" y="0"/>
                    <a:pt x="972" y="72"/>
                    <a:pt x="935" y="188"/>
                  </a:cubicBezTo>
                  <a:lnTo>
                    <a:pt x="77" y="2315"/>
                  </a:lnTo>
                  <a:cubicBezTo>
                    <a:pt x="1" y="2515"/>
                    <a:pt x="148" y="2709"/>
                    <a:pt x="348" y="2709"/>
                  </a:cubicBezTo>
                  <a:cubicBezTo>
                    <a:pt x="471" y="2709"/>
                    <a:pt x="565" y="2639"/>
                    <a:pt x="618" y="2539"/>
                  </a:cubicBezTo>
                  <a:lnTo>
                    <a:pt x="1470" y="382"/>
                  </a:lnTo>
                  <a:cubicBezTo>
                    <a:pt x="1523" y="235"/>
                    <a:pt x="1447" y="88"/>
                    <a:pt x="1300" y="17"/>
                  </a:cubicBezTo>
                  <a:cubicBezTo>
                    <a:pt x="1268" y="6"/>
                    <a:pt x="1236" y="0"/>
                    <a:pt x="120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288;p63">
              <a:extLst>
                <a:ext uri="{FF2B5EF4-FFF2-40B4-BE49-F238E27FC236}">
                  <a16:creationId xmlns:a16="http://schemas.microsoft.com/office/drawing/2014/main" id="{F5721EAB-E053-482F-A339-65E1A8944FC5}"/>
                </a:ext>
              </a:extLst>
            </p:cNvPr>
            <p:cNvSpPr/>
            <p:nvPr/>
          </p:nvSpPr>
          <p:spPr>
            <a:xfrm>
              <a:off x="3815834" y="2105515"/>
              <a:ext cx="29103" cy="52791"/>
            </a:xfrm>
            <a:custGeom>
              <a:avLst/>
              <a:gdLst/>
              <a:ahLst/>
              <a:cxnLst/>
              <a:rect l="l" t="t" r="r" b="b"/>
              <a:pathLst>
                <a:path w="1494" h="2710" extrusionOk="0">
                  <a:moveTo>
                    <a:pt x="1182" y="0"/>
                  </a:moveTo>
                  <a:cubicBezTo>
                    <a:pt x="1069" y="0"/>
                    <a:pt x="966" y="72"/>
                    <a:pt x="906" y="188"/>
                  </a:cubicBezTo>
                  <a:lnTo>
                    <a:pt x="77" y="2315"/>
                  </a:lnTo>
                  <a:cubicBezTo>
                    <a:pt x="0" y="2462"/>
                    <a:pt x="77" y="2639"/>
                    <a:pt x="224" y="2686"/>
                  </a:cubicBezTo>
                  <a:cubicBezTo>
                    <a:pt x="247" y="2709"/>
                    <a:pt x="294" y="2709"/>
                    <a:pt x="318" y="2709"/>
                  </a:cubicBezTo>
                  <a:cubicBezTo>
                    <a:pt x="441" y="2709"/>
                    <a:pt x="541" y="2639"/>
                    <a:pt x="588" y="2539"/>
                  </a:cubicBezTo>
                  <a:lnTo>
                    <a:pt x="1446" y="382"/>
                  </a:lnTo>
                  <a:cubicBezTo>
                    <a:pt x="1493" y="235"/>
                    <a:pt x="1423" y="88"/>
                    <a:pt x="1276" y="17"/>
                  </a:cubicBezTo>
                  <a:cubicBezTo>
                    <a:pt x="1244" y="6"/>
                    <a:pt x="1213" y="0"/>
                    <a:pt x="11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89;p63">
              <a:extLst>
                <a:ext uri="{FF2B5EF4-FFF2-40B4-BE49-F238E27FC236}">
                  <a16:creationId xmlns:a16="http://schemas.microsoft.com/office/drawing/2014/main" id="{4C3D4826-B0F4-49D0-92A1-0C8CCC7403AD}"/>
                </a:ext>
              </a:extLst>
            </p:cNvPr>
            <p:cNvSpPr/>
            <p:nvPr/>
          </p:nvSpPr>
          <p:spPr>
            <a:xfrm>
              <a:off x="3680372" y="2112021"/>
              <a:ext cx="42505" cy="62083"/>
            </a:xfrm>
            <a:custGeom>
              <a:avLst/>
              <a:gdLst/>
              <a:ahLst/>
              <a:cxnLst/>
              <a:rect l="l" t="t" r="r" b="b"/>
              <a:pathLst>
                <a:path w="2182" h="3187" extrusionOk="0">
                  <a:moveTo>
                    <a:pt x="1077" y="565"/>
                  </a:moveTo>
                  <a:cubicBezTo>
                    <a:pt x="1370" y="565"/>
                    <a:pt x="1617" y="806"/>
                    <a:pt x="1617" y="1076"/>
                  </a:cubicBezTo>
                  <a:cubicBezTo>
                    <a:pt x="1617" y="1370"/>
                    <a:pt x="1370" y="1594"/>
                    <a:pt x="1077" y="1594"/>
                  </a:cubicBezTo>
                  <a:cubicBezTo>
                    <a:pt x="806" y="1594"/>
                    <a:pt x="565" y="1370"/>
                    <a:pt x="565" y="1076"/>
                  </a:cubicBezTo>
                  <a:cubicBezTo>
                    <a:pt x="565" y="806"/>
                    <a:pt x="806" y="565"/>
                    <a:pt x="1077" y="565"/>
                  </a:cubicBezTo>
                  <a:close/>
                  <a:moveTo>
                    <a:pt x="295" y="1"/>
                  </a:moveTo>
                  <a:cubicBezTo>
                    <a:pt x="124" y="1"/>
                    <a:pt x="1" y="124"/>
                    <a:pt x="1" y="295"/>
                  </a:cubicBezTo>
                  <a:lnTo>
                    <a:pt x="1" y="2893"/>
                  </a:lnTo>
                  <a:cubicBezTo>
                    <a:pt x="1" y="3063"/>
                    <a:pt x="124" y="3186"/>
                    <a:pt x="295" y="3186"/>
                  </a:cubicBezTo>
                  <a:cubicBezTo>
                    <a:pt x="442" y="3186"/>
                    <a:pt x="565" y="3063"/>
                    <a:pt x="565" y="2893"/>
                  </a:cubicBezTo>
                  <a:lnTo>
                    <a:pt x="565" y="2034"/>
                  </a:lnTo>
                  <a:cubicBezTo>
                    <a:pt x="736" y="2128"/>
                    <a:pt x="906" y="2181"/>
                    <a:pt x="1077" y="2181"/>
                  </a:cubicBezTo>
                  <a:cubicBezTo>
                    <a:pt x="1688" y="2181"/>
                    <a:pt x="2182" y="1688"/>
                    <a:pt x="2182" y="1076"/>
                  </a:cubicBezTo>
                  <a:cubicBezTo>
                    <a:pt x="2182" y="489"/>
                    <a:pt x="1688" y="1"/>
                    <a:pt x="1077" y="1"/>
                  </a:cubicBezTo>
                  <a:cubicBezTo>
                    <a:pt x="883" y="1"/>
                    <a:pt x="712" y="48"/>
                    <a:pt x="536" y="148"/>
                  </a:cubicBezTo>
                  <a:cubicBezTo>
                    <a:pt x="489" y="48"/>
                    <a:pt x="389" y="1"/>
                    <a:pt x="29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90;p63">
              <a:extLst>
                <a:ext uri="{FF2B5EF4-FFF2-40B4-BE49-F238E27FC236}">
                  <a16:creationId xmlns:a16="http://schemas.microsoft.com/office/drawing/2014/main" id="{933AD654-6737-4B6C-8715-D7DCB74949E4}"/>
                </a:ext>
              </a:extLst>
            </p:cNvPr>
            <p:cNvSpPr/>
            <p:nvPr/>
          </p:nvSpPr>
          <p:spPr>
            <a:xfrm>
              <a:off x="3772433" y="2118215"/>
              <a:ext cx="11006" cy="11454"/>
            </a:xfrm>
            <a:custGeom>
              <a:avLst/>
              <a:gdLst/>
              <a:ahLst/>
              <a:cxnLst/>
              <a:rect l="l" t="t" r="r" b="b"/>
              <a:pathLst>
                <a:path w="565" h="588" extrusionOk="0">
                  <a:moveTo>
                    <a:pt x="295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41"/>
                    <a:pt x="124" y="588"/>
                    <a:pt x="295" y="588"/>
                  </a:cubicBezTo>
                  <a:cubicBezTo>
                    <a:pt x="441" y="588"/>
                    <a:pt x="565" y="441"/>
                    <a:pt x="565" y="294"/>
                  </a:cubicBezTo>
                  <a:cubicBezTo>
                    <a:pt x="565" y="147"/>
                    <a:pt x="441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291;p63">
              <a:extLst>
                <a:ext uri="{FF2B5EF4-FFF2-40B4-BE49-F238E27FC236}">
                  <a16:creationId xmlns:a16="http://schemas.microsoft.com/office/drawing/2014/main" id="{BD4DC8D0-C273-46E9-9215-CB804CB27194}"/>
                </a:ext>
              </a:extLst>
            </p:cNvPr>
            <p:cNvSpPr/>
            <p:nvPr/>
          </p:nvSpPr>
          <p:spPr>
            <a:xfrm>
              <a:off x="3772433" y="2140656"/>
              <a:ext cx="11006" cy="11006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95" y="0"/>
                  </a:moveTo>
                  <a:cubicBezTo>
                    <a:pt x="124" y="0"/>
                    <a:pt x="1" y="124"/>
                    <a:pt x="1" y="270"/>
                  </a:cubicBezTo>
                  <a:cubicBezTo>
                    <a:pt x="1" y="441"/>
                    <a:pt x="124" y="564"/>
                    <a:pt x="295" y="564"/>
                  </a:cubicBezTo>
                  <a:cubicBezTo>
                    <a:pt x="441" y="564"/>
                    <a:pt x="565" y="441"/>
                    <a:pt x="565" y="270"/>
                  </a:cubicBezTo>
                  <a:cubicBezTo>
                    <a:pt x="565" y="124"/>
                    <a:pt x="441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92;p63">
              <a:extLst>
                <a:ext uri="{FF2B5EF4-FFF2-40B4-BE49-F238E27FC236}">
                  <a16:creationId xmlns:a16="http://schemas.microsoft.com/office/drawing/2014/main" id="{A3FFA4C9-3C2A-49EE-977A-5C89877357EC}"/>
                </a:ext>
              </a:extLst>
            </p:cNvPr>
            <p:cNvSpPr/>
            <p:nvPr/>
          </p:nvSpPr>
          <p:spPr>
            <a:xfrm>
              <a:off x="3689430" y="2229835"/>
              <a:ext cx="36778" cy="11026"/>
            </a:xfrm>
            <a:custGeom>
              <a:avLst/>
              <a:gdLst/>
              <a:ahLst/>
              <a:cxnLst/>
              <a:rect l="l" t="t" r="r" b="b"/>
              <a:pathLst>
                <a:path w="1888" h="566" extrusionOk="0">
                  <a:moveTo>
                    <a:pt x="294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65"/>
                    <a:pt x="294" y="565"/>
                  </a:cubicBezTo>
                  <a:lnTo>
                    <a:pt x="1593" y="565"/>
                  </a:lnTo>
                  <a:cubicBezTo>
                    <a:pt x="1740" y="565"/>
                    <a:pt x="1887" y="442"/>
                    <a:pt x="1887" y="295"/>
                  </a:cubicBezTo>
                  <a:cubicBezTo>
                    <a:pt x="1887" y="124"/>
                    <a:pt x="1740" y="1"/>
                    <a:pt x="15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293;p63">
              <a:extLst>
                <a:ext uri="{FF2B5EF4-FFF2-40B4-BE49-F238E27FC236}">
                  <a16:creationId xmlns:a16="http://schemas.microsoft.com/office/drawing/2014/main" id="{C1B58A41-D494-4A76-B864-8B13DE35D9CD}"/>
                </a:ext>
              </a:extLst>
            </p:cNvPr>
            <p:cNvSpPr/>
            <p:nvPr/>
          </p:nvSpPr>
          <p:spPr>
            <a:xfrm>
              <a:off x="3517676" y="1996038"/>
              <a:ext cx="379821" cy="326913"/>
            </a:xfrm>
            <a:custGeom>
              <a:avLst/>
              <a:gdLst/>
              <a:ahLst/>
              <a:cxnLst/>
              <a:rect l="l" t="t" r="r" b="b"/>
              <a:pathLst>
                <a:path w="19498" h="16782" extrusionOk="0">
                  <a:moveTo>
                    <a:pt x="17734" y="3627"/>
                  </a:moveTo>
                  <a:lnTo>
                    <a:pt x="17734" y="10780"/>
                  </a:lnTo>
                  <a:lnTo>
                    <a:pt x="1764" y="10780"/>
                  </a:lnTo>
                  <a:lnTo>
                    <a:pt x="1764" y="3627"/>
                  </a:lnTo>
                  <a:close/>
                  <a:moveTo>
                    <a:pt x="18933" y="11345"/>
                  </a:moveTo>
                  <a:lnTo>
                    <a:pt x="18933" y="12544"/>
                  </a:lnTo>
                  <a:cubicBezTo>
                    <a:pt x="18933" y="12932"/>
                    <a:pt x="18639" y="13225"/>
                    <a:pt x="18245" y="13225"/>
                  </a:cubicBezTo>
                  <a:lnTo>
                    <a:pt x="1247" y="13225"/>
                  </a:lnTo>
                  <a:cubicBezTo>
                    <a:pt x="882" y="13225"/>
                    <a:pt x="588" y="12932"/>
                    <a:pt x="588" y="12544"/>
                  </a:cubicBezTo>
                  <a:lnTo>
                    <a:pt x="588" y="11345"/>
                  </a:lnTo>
                  <a:close/>
                  <a:moveTo>
                    <a:pt x="11315" y="13790"/>
                  </a:moveTo>
                  <a:cubicBezTo>
                    <a:pt x="11339" y="14331"/>
                    <a:pt x="11386" y="15459"/>
                    <a:pt x="11533" y="16194"/>
                  </a:cubicBezTo>
                  <a:lnTo>
                    <a:pt x="7959" y="16194"/>
                  </a:lnTo>
                  <a:cubicBezTo>
                    <a:pt x="8130" y="15459"/>
                    <a:pt x="8182" y="14331"/>
                    <a:pt x="8182" y="13790"/>
                  </a:cubicBezTo>
                  <a:close/>
                  <a:moveTo>
                    <a:pt x="1247" y="0"/>
                  </a:moveTo>
                  <a:cubicBezTo>
                    <a:pt x="565" y="0"/>
                    <a:pt x="1" y="565"/>
                    <a:pt x="1" y="1252"/>
                  </a:cubicBezTo>
                  <a:lnTo>
                    <a:pt x="1" y="5096"/>
                  </a:lnTo>
                  <a:cubicBezTo>
                    <a:pt x="1" y="5243"/>
                    <a:pt x="147" y="5390"/>
                    <a:pt x="294" y="5390"/>
                  </a:cubicBezTo>
                  <a:cubicBezTo>
                    <a:pt x="465" y="5390"/>
                    <a:pt x="588" y="5243"/>
                    <a:pt x="588" y="5096"/>
                  </a:cubicBezTo>
                  <a:lnTo>
                    <a:pt x="588" y="1252"/>
                  </a:lnTo>
                  <a:cubicBezTo>
                    <a:pt x="588" y="882"/>
                    <a:pt x="882" y="565"/>
                    <a:pt x="1247" y="565"/>
                  </a:cubicBezTo>
                  <a:lnTo>
                    <a:pt x="18245" y="565"/>
                  </a:lnTo>
                  <a:cubicBezTo>
                    <a:pt x="18639" y="565"/>
                    <a:pt x="18933" y="882"/>
                    <a:pt x="18933" y="1252"/>
                  </a:cubicBezTo>
                  <a:lnTo>
                    <a:pt x="18933" y="10780"/>
                  </a:lnTo>
                  <a:lnTo>
                    <a:pt x="18322" y="10780"/>
                  </a:lnTo>
                  <a:lnTo>
                    <a:pt x="18322" y="2011"/>
                  </a:lnTo>
                  <a:cubicBezTo>
                    <a:pt x="18322" y="1617"/>
                    <a:pt x="17998" y="1299"/>
                    <a:pt x="17610" y="1299"/>
                  </a:cubicBezTo>
                  <a:lnTo>
                    <a:pt x="13326" y="1299"/>
                  </a:lnTo>
                  <a:cubicBezTo>
                    <a:pt x="13149" y="1299"/>
                    <a:pt x="13032" y="1446"/>
                    <a:pt x="13032" y="1593"/>
                  </a:cubicBezTo>
                  <a:cubicBezTo>
                    <a:pt x="13032" y="1740"/>
                    <a:pt x="13149" y="1887"/>
                    <a:pt x="13326" y="1887"/>
                  </a:cubicBezTo>
                  <a:lnTo>
                    <a:pt x="17610" y="1887"/>
                  </a:lnTo>
                  <a:cubicBezTo>
                    <a:pt x="17681" y="1887"/>
                    <a:pt x="17734" y="1940"/>
                    <a:pt x="17734" y="2011"/>
                  </a:cubicBezTo>
                  <a:lnTo>
                    <a:pt x="17734" y="3063"/>
                  </a:lnTo>
                  <a:lnTo>
                    <a:pt x="1764" y="3063"/>
                  </a:lnTo>
                  <a:lnTo>
                    <a:pt x="1764" y="2011"/>
                  </a:lnTo>
                  <a:cubicBezTo>
                    <a:pt x="1764" y="1940"/>
                    <a:pt x="1834" y="1887"/>
                    <a:pt x="1911" y="1887"/>
                  </a:cubicBezTo>
                  <a:lnTo>
                    <a:pt x="12003" y="1887"/>
                  </a:lnTo>
                  <a:cubicBezTo>
                    <a:pt x="12173" y="1887"/>
                    <a:pt x="12297" y="1740"/>
                    <a:pt x="12297" y="1593"/>
                  </a:cubicBezTo>
                  <a:cubicBezTo>
                    <a:pt x="12297" y="1446"/>
                    <a:pt x="12173" y="1299"/>
                    <a:pt x="12003" y="1299"/>
                  </a:cubicBezTo>
                  <a:lnTo>
                    <a:pt x="1911" y="1299"/>
                  </a:lnTo>
                  <a:cubicBezTo>
                    <a:pt x="1517" y="1299"/>
                    <a:pt x="1200" y="1617"/>
                    <a:pt x="1200" y="2011"/>
                  </a:cubicBezTo>
                  <a:lnTo>
                    <a:pt x="1200" y="10780"/>
                  </a:lnTo>
                  <a:lnTo>
                    <a:pt x="588" y="10780"/>
                  </a:lnTo>
                  <a:lnTo>
                    <a:pt x="588" y="6419"/>
                  </a:lnTo>
                  <a:cubicBezTo>
                    <a:pt x="588" y="6249"/>
                    <a:pt x="465" y="6125"/>
                    <a:pt x="294" y="6125"/>
                  </a:cubicBezTo>
                  <a:cubicBezTo>
                    <a:pt x="147" y="6125"/>
                    <a:pt x="1" y="6249"/>
                    <a:pt x="1" y="6419"/>
                  </a:cubicBezTo>
                  <a:lnTo>
                    <a:pt x="1" y="12544"/>
                  </a:lnTo>
                  <a:cubicBezTo>
                    <a:pt x="1" y="13255"/>
                    <a:pt x="565" y="13790"/>
                    <a:pt x="1247" y="13790"/>
                  </a:cubicBezTo>
                  <a:lnTo>
                    <a:pt x="7618" y="13790"/>
                  </a:lnTo>
                  <a:cubicBezTo>
                    <a:pt x="7595" y="14454"/>
                    <a:pt x="7542" y="15577"/>
                    <a:pt x="7395" y="16194"/>
                  </a:cubicBezTo>
                  <a:lnTo>
                    <a:pt x="6390" y="16194"/>
                  </a:lnTo>
                  <a:cubicBezTo>
                    <a:pt x="6243" y="16194"/>
                    <a:pt x="6096" y="16311"/>
                    <a:pt x="6096" y="16488"/>
                  </a:cubicBezTo>
                  <a:cubicBezTo>
                    <a:pt x="6096" y="16635"/>
                    <a:pt x="6243" y="16782"/>
                    <a:pt x="6390" y="16782"/>
                  </a:cubicBezTo>
                  <a:lnTo>
                    <a:pt x="13126" y="16782"/>
                  </a:lnTo>
                  <a:cubicBezTo>
                    <a:pt x="13273" y="16782"/>
                    <a:pt x="13396" y="16635"/>
                    <a:pt x="13396" y="16488"/>
                  </a:cubicBezTo>
                  <a:cubicBezTo>
                    <a:pt x="13396" y="16311"/>
                    <a:pt x="13273" y="16194"/>
                    <a:pt x="13126" y="16194"/>
                  </a:cubicBezTo>
                  <a:lnTo>
                    <a:pt x="12121" y="16194"/>
                  </a:lnTo>
                  <a:cubicBezTo>
                    <a:pt x="11974" y="15577"/>
                    <a:pt x="11927" y="14454"/>
                    <a:pt x="11903" y="13790"/>
                  </a:cubicBezTo>
                  <a:lnTo>
                    <a:pt x="18245" y="13790"/>
                  </a:lnTo>
                  <a:cubicBezTo>
                    <a:pt x="18933" y="13790"/>
                    <a:pt x="19497" y="13255"/>
                    <a:pt x="19497" y="12544"/>
                  </a:cubicBezTo>
                  <a:lnTo>
                    <a:pt x="19497" y="1252"/>
                  </a:lnTo>
                  <a:cubicBezTo>
                    <a:pt x="19497" y="565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2969;p63">
            <a:extLst>
              <a:ext uri="{FF2B5EF4-FFF2-40B4-BE49-F238E27FC236}">
                <a16:creationId xmlns:a16="http://schemas.microsoft.com/office/drawing/2014/main" id="{52C183D0-A238-48A1-851B-627938E962C1}"/>
              </a:ext>
            </a:extLst>
          </p:cNvPr>
          <p:cNvGrpSpPr/>
          <p:nvPr/>
        </p:nvGrpSpPr>
        <p:grpSpPr>
          <a:xfrm>
            <a:off x="3488256" y="4297714"/>
            <a:ext cx="379821" cy="369750"/>
            <a:chOff x="1789660" y="3485543"/>
            <a:chExt cx="379821" cy="369750"/>
          </a:xfrm>
        </p:grpSpPr>
        <p:sp>
          <p:nvSpPr>
            <p:cNvPr id="94" name="Google Shape;2970;p63">
              <a:extLst>
                <a:ext uri="{FF2B5EF4-FFF2-40B4-BE49-F238E27FC236}">
                  <a16:creationId xmlns:a16="http://schemas.microsoft.com/office/drawing/2014/main" id="{7C91A084-0DF8-414E-B527-2AAB6467D93A}"/>
                </a:ext>
              </a:extLst>
            </p:cNvPr>
            <p:cNvSpPr/>
            <p:nvPr/>
          </p:nvSpPr>
          <p:spPr>
            <a:xfrm>
              <a:off x="1794919" y="3744099"/>
              <a:ext cx="368834" cy="47765"/>
            </a:xfrm>
            <a:custGeom>
              <a:avLst/>
              <a:gdLst/>
              <a:ahLst/>
              <a:cxnLst/>
              <a:rect l="l" t="t" r="r" b="b"/>
              <a:pathLst>
                <a:path w="18934" h="2452" extrusionOk="0">
                  <a:moveTo>
                    <a:pt x="1" y="0"/>
                  </a:moveTo>
                  <a:lnTo>
                    <a:pt x="1" y="1493"/>
                  </a:lnTo>
                  <a:cubicBezTo>
                    <a:pt x="1" y="2034"/>
                    <a:pt x="442" y="2451"/>
                    <a:pt x="982" y="2451"/>
                  </a:cubicBezTo>
                  <a:lnTo>
                    <a:pt x="17975" y="2451"/>
                  </a:lnTo>
                  <a:cubicBezTo>
                    <a:pt x="18492" y="2451"/>
                    <a:pt x="18933" y="2010"/>
                    <a:pt x="18933" y="1493"/>
                  </a:cubicBezTo>
                  <a:lnTo>
                    <a:pt x="18933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971;p63">
              <a:extLst>
                <a:ext uri="{FF2B5EF4-FFF2-40B4-BE49-F238E27FC236}">
                  <a16:creationId xmlns:a16="http://schemas.microsoft.com/office/drawing/2014/main" id="{A931F10E-7D31-43B4-BCA5-A205CAC38738}"/>
                </a:ext>
              </a:extLst>
            </p:cNvPr>
            <p:cNvSpPr/>
            <p:nvPr/>
          </p:nvSpPr>
          <p:spPr>
            <a:xfrm>
              <a:off x="1794919" y="3534204"/>
              <a:ext cx="368834" cy="209897"/>
            </a:xfrm>
            <a:custGeom>
              <a:avLst/>
              <a:gdLst/>
              <a:ahLst/>
              <a:cxnLst/>
              <a:rect l="l" t="t" r="r" b="b"/>
              <a:pathLst>
                <a:path w="18934" h="10775" extrusionOk="0">
                  <a:moveTo>
                    <a:pt x="982" y="1"/>
                  </a:moveTo>
                  <a:cubicBezTo>
                    <a:pt x="442" y="1"/>
                    <a:pt x="1" y="418"/>
                    <a:pt x="1" y="953"/>
                  </a:cubicBezTo>
                  <a:lnTo>
                    <a:pt x="1" y="10775"/>
                  </a:lnTo>
                  <a:lnTo>
                    <a:pt x="18933" y="10775"/>
                  </a:lnTo>
                  <a:lnTo>
                    <a:pt x="18933" y="953"/>
                  </a:lnTo>
                  <a:cubicBezTo>
                    <a:pt x="18933" y="418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972;p63">
              <a:extLst>
                <a:ext uri="{FF2B5EF4-FFF2-40B4-BE49-F238E27FC236}">
                  <a16:creationId xmlns:a16="http://schemas.microsoft.com/office/drawing/2014/main" id="{194FF79E-B645-460F-B5E9-5C5240F353E1}"/>
                </a:ext>
              </a:extLst>
            </p:cNvPr>
            <p:cNvSpPr/>
            <p:nvPr/>
          </p:nvSpPr>
          <p:spPr>
            <a:xfrm>
              <a:off x="1794919" y="3534204"/>
              <a:ext cx="368834" cy="209897"/>
            </a:xfrm>
            <a:custGeom>
              <a:avLst/>
              <a:gdLst/>
              <a:ahLst/>
              <a:cxnLst/>
              <a:rect l="l" t="t" r="r" b="b"/>
              <a:pathLst>
                <a:path w="18934" h="10775" extrusionOk="0">
                  <a:moveTo>
                    <a:pt x="982" y="1"/>
                  </a:moveTo>
                  <a:cubicBezTo>
                    <a:pt x="442" y="1"/>
                    <a:pt x="1" y="418"/>
                    <a:pt x="1" y="953"/>
                  </a:cubicBezTo>
                  <a:lnTo>
                    <a:pt x="1" y="10775"/>
                  </a:lnTo>
                  <a:lnTo>
                    <a:pt x="18933" y="10775"/>
                  </a:lnTo>
                  <a:lnTo>
                    <a:pt x="18933" y="953"/>
                  </a:lnTo>
                  <a:cubicBezTo>
                    <a:pt x="18933" y="418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973;p63">
              <a:extLst>
                <a:ext uri="{FF2B5EF4-FFF2-40B4-BE49-F238E27FC236}">
                  <a16:creationId xmlns:a16="http://schemas.microsoft.com/office/drawing/2014/main" id="{9C198719-4192-42BF-9092-688CC3D22D0F}"/>
                </a:ext>
              </a:extLst>
            </p:cNvPr>
            <p:cNvSpPr/>
            <p:nvPr/>
          </p:nvSpPr>
          <p:spPr>
            <a:xfrm>
              <a:off x="2129836" y="3534204"/>
              <a:ext cx="33915" cy="209897"/>
            </a:xfrm>
            <a:custGeom>
              <a:avLst/>
              <a:gdLst/>
              <a:ahLst/>
              <a:cxnLst/>
              <a:rect l="l" t="t" r="r" b="b"/>
              <a:pathLst>
                <a:path w="1741" h="10775" extrusionOk="0">
                  <a:moveTo>
                    <a:pt x="1" y="1"/>
                  </a:moveTo>
                  <a:cubicBezTo>
                    <a:pt x="541" y="1"/>
                    <a:pt x="982" y="418"/>
                    <a:pt x="982" y="953"/>
                  </a:cubicBezTo>
                  <a:lnTo>
                    <a:pt x="982" y="10775"/>
                  </a:lnTo>
                  <a:lnTo>
                    <a:pt x="1740" y="10775"/>
                  </a:lnTo>
                  <a:lnTo>
                    <a:pt x="1740" y="953"/>
                  </a:lnTo>
                  <a:cubicBezTo>
                    <a:pt x="1740" y="418"/>
                    <a:pt x="1299" y="1"/>
                    <a:pt x="782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974;p63">
              <a:extLst>
                <a:ext uri="{FF2B5EF4-FFF2-40B4-BE49-F238E27FC236}">
                  <a16:creationId xmlns:a16="http://schemas.microsoft.com/office/drawing/2014/main" id="{90A06AC0-CC5C-45B6-9190-A3FF88F83180}"/>
                </a:ext>
              </a:extLst>
            </p:cNvPr>
            <p:cNvSpPr/>
            <p:nvPr/>
          </p:nvSpPr>
          <p:spPr>
            <a:xfrm>
              <a:off x="2129836" y="3744099"/>
              <a:ext cx="33915" cy="47765"/>
            </a:xfrm>
            <a:custGeom>
              <a:avLst/>
              <a:gdLst/>
              <a:ahLst/>
              <a:cxnLst/>
              <a:rect l="l" t="t" r="r" b="b"/>
              <a:pathLst>
                <a:path w="1741" h="2452" extrusionOk="0">
                  <a:moveTo>
                    <a:pt x="982" y="0"/>
                  </a:moveTo>
                  <a:lnTo>
                    <a:pt x="982" y="1493"/>
                  </a:lnTo>
                  <a:cubicBezTo>
                    <a:pt x="982" y="2010"/>
                    <a:pt x="541" y="2451"/>
                    <a:pt x="1" y="2451"/>
                  </a:cubicBezTo>
                  <a:lnTo>
                    <a:pt x="782" y="2451"/>
                  </a:lnTo>
                  <a:cubicBezTo>
                    <a:pt x="1299" y="2451"/>
                    <a:pt x="1740" y="2010"/>
                    <a:pt x="1740" y="1493"/>
                  </a:cubicBezTo>
                  <a:lnTo>
                    <a:pt x="1740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975;p63">
              <a:extLst>
                <a:ext uri="{FF2B5EF4-FFF2-40B4-BE49-F238E27FC236}">
                  <a16:creationId xmlns:a16="http://schemas.microsoft.com/office/drawing/2014/main" id="{DDA0D2EE-FF9F-458F-8CF8-2780F6507FE2}"/>
                </a:ext>
              </a:extLst>
            </p:cNvPr>
            <p:cNvSpPr/>
            <p:nvPr/>
          </p:nvSpPr>
          <p:spPr>
            <a:xfrm>
              <a:off x="1937590" y="3791844"/>
              <a:ext cx="83959" cy="57719"/>
            </a:xfrm>
            <a:custGeom>
              <a:avLst/>
              <a:gdLst/>
              <a:ahLst/>
              <a:cxnLst/>
              <a:rect l="l" t="t" r="r" b="b"/>
              <a:pathLst>
                <a:path w="4310" h="2963" extrusionOk="0">
                  <a:moveTo>
                    <a:pt x="295" y="0"/>
                  </a:moveTo>
                  <a:cubicBezTo>
                    <a:pt x="295" y="0"/>
                    <a:pt x="271" y="2181"/>
                    <a:pt x="1" y="2962"/>
                  </a:cubicBezTo>
                  <a:lnTo>
                    <a:pt x="4309" y="2962"/>
                  </a:lnTo>
                  <a:cubicBezTo>
                    <a:pt x="4015" y="2181"/>
                    <a:pt x="3992" y="0"/>
                    <a:pt x="3992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976;p63">
              <a:extLst>
                <a:ext uri="{FF2B5EF4-FFF2-40B4-BE49-F238E27FC236}">
                  <a16:creationId xmlns:a16="http://schemas.microsoft.com/office/drawing/2014/main" id="{37FA10A1-480A-4E5C-B668-52011B2BBBAC}"/>
                </a:ext>
              </a:extLst>
            </p:cNvPr>
            <p:cNvSpPr/>
            <p:nvPr/>
          </p:nvSpPr>
          <p:spPr>
            <a:xfrm>
              <a:off x="1942869" y="3791844"/>
              <a:ext cx="72953" cy="14785"/>
            </a:xfrm>
            <a:custGeom>
              <a:avLst/>
              <a:gdLst/>
              <a:ahLst/>
              <a:cxnLst/>
              <a:rect l="l" t="t" r="r" b="b"/>
              <a:pathLst>
                <a:path w="3745" h="759" extrusionOk="0">
                  <a:moveTo>
                    <a:pt x="24" y="0"/>
                  </a:moveTo>
                  <a:cubicBezTo>
                    <a:pt x="24" y="0"/>
                    <a:pt x="24" y="317"/>
                    <a:pt x="0" y="758"/>
                  </a:cubicBezTo>
                  <a:lnTo>
                    <a:pt x="3744" y="758"/>
                  </a:lnTo>
                  <a:cubicBezTo>
                    <a:pt x="3721" y="317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977;p63">
              <a:extLst>
                <a:ext uri="{FF2B5EF4-FFF2-40B4-BE49-F238E27FC236}">
                  <a16:creationId xmlns:a16="http://schemas.microsoft.com/office/drawing/2014/main" id="{D17E7E7D-4254-4729-A9F7-6208B90F6FB8}"/>
                </a:ext>
              </a:extLst>
            </p:cNvPr>
            <p:cNvSpPr/>
            <p:nvPr/>
          </p:nvSpPr>
          <p:spPr>
            <a:xfrm>
              <a:off x="1942869" y="3791844"/>
              <a:ext cx="72953" cy="14785"/>
            </a:xfrm>
            <a:custGeom>
              <a:avLst/>
              <a:gdLst/>
              <a:ahLst/>
              <a:cxnLst/>
              <a:rect l="l" t="t" r="r" b="b"/>
              <a:pathLst>
                <a:path w="3745" h="759" extrusionOk="0">
                  <a:moveTo>
                    <a:pt x="24" y="0"/>
                  </a:moveTo>
                  <a:cubicBezTo>
                    <a:pt x="24" y="0"/>
                    <a:pt x="24" y="317"/>
                    <a:pt x="0" y="758"/>
                  </a:cubicBezTo>
                  <a:lnTo>
                    <a:pt x="3744" y="758"/>
                  </a:lnTo>
                  <a:cubicBezTo>
                    <a:pt x="3721" y="317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978;p63">
              <a:extLst>
                <a:ext uri="{FF2B5EF4-FFF2-40B4-BE49-F238E27FC236}">
                  <a16:creationId xmlns:a16="http://schemas.microsoft.com/office/drawing/2014/main" id="{2F0DF717-B6D9-45DA-B10B-2B8F4FEE2BAB}"/>
                </a:ext>
              </a:extLst>
            </p:cNvPr>
            <p:cNvSpPr/>
            <p:nvPr/>
          </p:nvSpPr>
          <p:spPr>
            <a:xfrm>
              <a:off x="1818276" y="3559508"/>
              <a:ext cx="322121" cy="184592"/>
            </a:xfrm>
            <a:custGeom>
              <a:avLst/>
              <a:gdLst/>
              <a:ahLst/>
              <a:cxnLst/>
              <a:rect l="l" t="t" r="r" b="b"/>
              <a:pathLst>
                <a:path w="16536" h="9476" extrusionOk="0">
                  <a:moveTo>
                    <a:pt x="418" y="1"/>
                  </a:moveTo>
                  <a:cubicBezTo>
                    <a:pt x="201" y="1"/>
                    <a:pt x="1" y="195"/>
                    <a:pt x="1" y="442"/>
                  </a:cubicBezTo>
                  <a:lnTo>
                    <a:pt x="1" y="9476"/>
                  </a:lnTo>
                  <a:lnTo>
                    <a:pt x="16535" y="9476"/>
                  </a:lnTo>
                  <a:lnTo>
                    <a:pt x="16535" y="442"/>
                  </a:lnTo>
                  <a:cubicBezTo>
                    <a:pt x="16535" y="195"/>
                    <a:pt x="16365" y="1"/>
                    <a:pt x="16118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979;p63">
              <a:extLst>
                <a:ext uri="{FF2B5EF4-FFF2-40B4-BE49-F238E27FC236}">
                  <a16:creationId xmlns:a16="http://schemas.microsoft.com/office/drawing/2014/main" id="{0792E3F0-7940-4B1A-8C2F-917F1B974428}"/>
                </a:ext>
              </a:extLst>
            </p:cNvPr>
            <p:cNvSpPr/>
            <p:nvPr/>
          </p:nvSpPr>
          <p:spPr>
            <a:xfrm>
              <a:off x="2117466" y="3559508"/>
              <a:ext cx="22928" cy="184592"/>
            </a:xfrm>
            <a:custGeom>
              <a:avLst/>
              <a:gdLst/>
              <a:ahLst/>
              <a:cxnLst/>
              <a:rect l="l" t="t" r="r" b="b"/>
              <a:pathLst>
                <a:path w="1177" h="9476" extrusionOk="0">
                  <a:moveTo>
                    <a:pt x="1" y="1"/>
                  </a:moveTo>
                  <a:cubicBezTo>
                    <a:pt x="218" y="1"/>
                    <a:pt x="418" y="195"/>
                    <a:pt x="418" y="442"/>
                  </a:cubicBezTo>
                  <a:lnTo>
                    <a:pt x="418" y="9476"/>
                  </a:lnTo>
                  <a:lnTo>
                    <a:pt x="1176" y="9476"/>
                  </a:lnTo>
                  <a:lnTo>
                    <a:pt x="1176" y="442"/>
                  </a:lnTo>
                  <a:cubicBezTo>
                    <a:pt x="1176" y="195"/>
                    <a:pt x="1006" y="1"/>
                    <a:pt x="759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980;p63">
              <a:extLst>
                <a:ext uri="{FF2B5EF4-FFF2-40B4-BE49-F238E27FC236}">
                  <a16:creationId xmlns:a16="http://schemas.microsoft.com/office/drawing/2014/main" id="{E98FBF80-99E1-469E-BD30-D1C5D9FE8B51}"/>
                </a:ext>
              </a:extLst>
            </p:cNvPr>
            <p:cNvSpPr/>
            <p:nvPr/>
          </p:nvSpPr>
          <p:spPr>
            <a:xfrm>
              <a:off x="1818276" y="3559508"/>
              <a:ext cx="322121" cy="33798"/>
            </a:xfrm>
            <a:custGeom>
              <a:avLst/>
              <a:gdLst/>
              <a:ahLst/>
              <a:cxnLst/>
              <a:rect l="l" t="t" r="r" b="b"/>
              <a:pathLst>
                <a:path w="16536" h="1735" extrusionOk="0">
                  <a:moveTo>
                    <a:pt x="418" y="1"/>
                  </a:moveTo>
                  <a:cubicBezTo>
                    <a:pt x="201" y="1"/>
                    <a:pt x="1" y="195"/>
                    <a:pt x="1" y="442"/>
                  </a:cubicBezTo>
                  <a:lnTo>
                    <a:pt x="1" y="1735"/>
                  </a:lnTo>
                  <a:lnTo>
                    <a:pt x="16535" y="1735"/>
                  </a:lnTo>
                  <a:lnTo>
                    <a:pt x="16535" y="442"/>
                  </a:lnTo>
                  <a:cubicBezTo>
                    <a:pt x="16535" y="195"/>
                    <a:pt x="16365" y="1"/>
                    <a:pt x="16118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981;p63">
              <a:extLst>
                <a:ext uri="{FF2B5EF4-FFF2-40B4-BE49-F238E27FC236}">
                  <a16:creationId xmlns:a16="http://schemas.microsoft.com/office/drawing/2014/main" id="{B9BECCC7-117F-4A2E-838D-53E98B97ECFA}"/>
                </a:ext>
              </a:extLst>
            </p:cNvPr>
            <p:cNvSpPr/>
            <p:nvPr/>
          </p:nvSpPr>
          <p:spPr>
            <a:xfrm>
              <a:off x="2117466" y="3559508"/>
              <a:ext cx="22928" cy="33798"/>
            </a:xfrm>
            <a:custGeom>
              <a:avLst/>
              <a:gdLst/>
              <a:ahLst/>
              <a:cxnLst/>
              <a:rect l="l" t="t" r="r" b="b"/>
              <a:pathLst>
                <a:path w="1177" h="1735" extrusionOk="0">
                  <a:moveTo>
                    <a:pt x="1" y="1"/>
                  </a:moveTo>
                  <a:cubicBezTo>
                    <a:pt x="218" y="1"/>
                    <a:pt x="418" y="195"/>
                    <a:pt x="418" y="442"/>
                  </a:cubicBezTo>
                  <a:lnTo>
                    <a:pt x="418" y="1735"/>
                  </a:lnTo>
                  <a:lnTo>
                    <a:pt x="1176" y="1735"/>
                  </a:lnTo>
                  <a:lnTo>
                    <a:pt x="1176" y="442"/>
                  </a:lnTo>
                  <a:cubicBezTo>
                    <a:pt x="1176" y="218"/>
                    <a:pt x="1029" y="48"/>
                    <a:pt x="829" y="24"/>
                  </a:cubicBezTo>
                  <a:cubicBezTo>
                    <a:pt x="806" y="1"/>
                    <a:pt x="782" y="1"/>
                    <a:pt x="759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982;p63">
              <a:extLst>
                <a:ext uri="{FF2B5EF4-FFF2-40B4-BE49-F238E27FC236}">
                  <a16:creationId xmlns:a16="http://schemas.microsoft.com/office/drawing/2014/main" id="{7761DE28-AE51-40B4-ADF8-8FDE15189B5B}"/>
                </a:ext>
              </a:extLst>
            </p:cNvPr>
            <p:cNvSpPr/>
            <p:nvPr/>
          </p:nvSpPr>
          <p:spPr>
            <a:xfrm>
              <a:off x="1854118" y="3491271"/>
              <a:ext cx="227994" cy="187008"/>
            </a:xfrm>
            <a:custGeom>
              <a:avLst/>
              <a:gdLst/>
              <a:ahLst/>
              <a:cxnLst/>
              <a:rect l="l" t="t" r="r" b="b"/>
              <a:pathLst>
                <a:path w="11704" h="9600" extrusionOk="0">
                  <a:moveTo>
                    <a:pt x="442" y="1"/>
                  </a:moveTo>
                  <a:cubicBezTo>
                    <a:pt x="195" y="1"/>
                    <a:pt x="1" y="195"/>
                    <a:pt x="1" y="442"/>
                  </a:cubicBezTo>
                  <a:lnTo>
                    <a:pt x="1" y="9599"/>
                  </a:lnTo>
                  <a:lnTo>
                    <a:pt x="11703" y="9599"/>
                  </a:lnTo>
                  <a:lnTo>
                    <a:pt x="11703" y="1982"/>
                  </a:lnTo>
                  <a:cubicBezTo>
                    <a:pt x="11703" y="1741"/>
                    <a:pt x="11509" y="1541"/>
                    <a:pt x="11239" y="1541"/>
                  </a:cubicBezTo>
                  <a:lnTo>
                    <a:pt x="3380" y="1541"/>
                  </a:lnTo>
                  <a:cubicBezTo>
                    <a:pt x="3210" y="1541"/>
                    <a:pt x="3063" y="1447"/>
                    <a:pt x="2987" y="1300"/>
                  </a:cubicBezTo>
                  <a:lnTo>
                    <a:pt x="2446" y="242"/>
                  </a:lnTo>
                  <a:cubicBezTo>
                    <a:pt x="2352" y="95"/>
                    <a:pt x="2205" y="1"/>
                    <a:pt x="2034" y="1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983;p63">
              <a:extLst>
                <a:ext uri="{FF2B5EF4-FFF2-40B4-BE49-F238E27FC236}">
                  <a16:creationId xmlns:a16="http://schemas.microsoft.com/office/drawing/2014/main" id="{43878AF8-7F5D-4DEF-B9F1-BE7FBFE40119}"/>
                </a:ext>
              </a:extLst>
            </p:cNvPr>
            <p:cNvSpPr/>
            <p:nvPr/>
          </p:nvSpPr>
          <p:spPr>
            <a:xfrm>
              <a:off x="2058267" y="3521269"/>
              <a:ext cx="23844" cy="157009"/>
            </a:xfrm>
            <a:custGeom>
              <a:avLst/>
              <a:gdLst/>
              <a:ahLst/>
              <a:cxnLst/>
              <a:rect l="l" t="t" r="r" b="b"/>
              <a:pathLst>
                <a:path w="1224" h="8060" extrusionOk="0">
                  <a:moveTo>
                    <a:pt x="1" y="1"/>
                  </a:moveTo>
                  <a:cubicBezTo>
                    <a:pt x="248" y="1"/>
                    <a:pt x="465" y="201"/>
                    <a:pt x="465" y="442"/>
                  </a:cubicBezTo>
                  <a:lnTo>
                    <a:pt x="465" y="8059"/>
                  </a:lnTo>
                  <a:lnTo>
                    <a:pt x="1223" y="8059"/>
                  </a:lnTo>
                  <a:lnTo>
                    <a:pt x="1223" y="442"/>
                  </a:lnTo>
                  <a:cubicBezTo>
                    <a:pt x="1223" y="201"/>
                    <a:pt x="1029" y="1"/>
                    <a:pt x="759" y="1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984;p63">
              <a:extLst>
                <a:ext uri="{FF2B5EF4-FFF2-40B4-BE49-F238E27FC236}">
                  <a16:creationId xmlns:a16="http://schemas.microsoft.com/office/drawing/2014/main" id="{53D33E0E-7216-46E4-8FE0-B31639FFB586}"/>
                </a:ext>
              </a:extLst>
            </p:cNvPr>
            <p:cNvSpPr/>
            <p:nvPr/>
          </p:nvSpPr>
          <p:spPr>
            <a:xfrm>
              <a:off x="1854118" y="3553801"/>
              <a:ext cx="250435" cy="148282"/>
            </a:xfrm>
            <a:custGeom>
              <a:avLst/>
              <a:gdLst/>
              <a:ahLst/>
              <a:cxnLst/>
              <a:rect l="l" t="t" r="r" b="b"/>
              <a:pathLst>
                <a:path w="12856" h="7612" extrusionOk="0">
                  <a:moveTo>
                    <a:pt x="1935" y="0"/>
                  </a:moveTo>
                  <a:cubicBezTo>
                    <a:pt x="1764" y="0"/>
                    <a:pt x="1641" y="118"/>
                    <a:pt x="1641" y="294"/>
                  </a:cubicBezTo>
                  <a:lnTo>
                    <a:pt x="1641" y="4502"/>
                  </a:lnTo>
                  <a:cubicBezTo>
                    <a:pt x="1641" y="5214"/>
                    <a:pt x="1053" y="5801"/>
                    <a:pt x="342" y="5801"/>
                  </a:cubicBezTo>
                  <a:lnTo>
                    <a:pt x="1" y="5801"/>
                  </a:lnTo>
                  <a:lnTo>
                    <a:pt x="1" y="7171"/>
                  </a:lnTo>
                  <a:cubicBezTo>
                    <a:pt x="1" y="7418"/>
                    <a:pt x="195" y="7612"/>
                    <a:pt x="442" y="7612"/>
                  </a:cubicBezTo>
                  <a:lnTo>
                    <a:pt x="12415" y="7612"/>
                  </a:lnTo>
                  <a:cubicBezTo>
                    <a:pt x="12662" y="7612"/>
                    <a:pt x="12856" y="7418"/>
                    <a:pt x="12856" y="7171"/>
                  </a:cubicBezTo>
                  <a:lnTo>
                    <a:pt x="12856" y="294"/>
                  </a:lnTo>
                  <a:cubicBezTo>
                    <a:pt x="12856" y="118"/>
                    <a:pt x="12732" y="0"/>
                    <a:pt x="12562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985;p63">
              <a:extLst>
                <a:ext uri="{FF2B5EF4-FFF2-40B4-BE49-F238E27FC236}">
                  <a16:creationId xmlns:a16="http://schemas.microsoft.com/office/drawing/2014/main" id="{4B93324A-551B-4435-8860-33355A85A9CC}"/>
                </a:ext>
              </a:extLst>
            </p:cNvPr>
            <p:cNvSpPr/>
            <p:nvPr/>
          </p:nvSpPr>
          <p:spPr>
            <a:xfrm>
              <a:off x="1960946" y="3762177"/>
              <a:ext cx="37246" cy="11474"/>
            </a:xfrm>
            <a:custGeom>
              <a:avLst/>
              <a:gdLst/>
              <a:ahLst/>
              <a:cxnLst/>
              <a:rect l="l" t="t" r="r" b="b"/>
              <a:pathLst>
                <a:path w="1912" h="589" extrusionOk="0">
                  <a:moveTo>
                    <a:pt x="318" y="1"/>
                  </a:moveTo>
                  <a:cubicBezTo>
                    <a:pt x="171" y="1"/>
                    <a:pt x="24" y="124"/>
                    <a:pt x="24" y="271"/>
                  </a:cubicBezTo>
                  <a:cubicBezTo>
                    <a:pt x="1" y="442"/>
                    <a:pt x="124" y="588"/>
                    <a:pt x="295" y="588"/>
                  </a:cubicBezTo>
                  <a:lnTo>
                    <a:pt x="1594" y="588"/>
                  </a:lnTo>
                  <a:cubicBezTo>
                    <a:pt x="1764" y="588"/>
                    <a:pt x="1911" y="442"/>
                    <a:pt x="1888" y="271"/>
                  </a:cubicBezTo>
                  <a:cubicBezTo>
                    <a:pt x="1864" y="124"/>
                    <a:pt x="1741" y="1"/>
                    <a:pt x="15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986;p63">
              <a:extLst>
                <a:ext uri="{FF2B5EF4-FFF2-40B4-BE49-F238E27FC236}">
                  <a16:creationId xmlns:a16="http://schemas.microsoft.com/office/drawing/2014/main" id="{A83CF2B3-565D-4968-9457-958D05683AE2}"/>
                </a:ext>
              </a:extLst>
            </p:cNvPr>
            <p:cNvSpPr/>
            <p:nvPr/>
          </p:nvSpPr>
          <p:spPr>
            <a:xfrm>
              <a:off x="1789660" y="3485543"/>
              <a:ext cx="379821" cy="369750"/>
            </a:xfrm>
            <a:custGeom>
              <a:avLst/>
              <a:gdLst/>
              <a:ahLst/>
              <a:cxnLst/>
              <a:rect l="l" t="t" r="r" b="b"/>
              <a:pathLst>
                <a:path w="19498" h="18981" extrusionOk="0">
                  <a:moveTo>
                    <a:pt x="3016" y="4115"/>
                  </a:moveTo>
                  <a:lnTo>
                    <a:pt x="3016" y="5267"/>
                  </a:lnTo>
                  <a:lnTo>
                    <a:pt x="1764" y="5267"/>
                  </a:lnTo>
                  <a:lnTo>
                    <a:pt x="1764" y="4239"/>
                  </a:lnTo>
                  <a:cubicBezTo>
                    <a:pt x="1764" y="4162"/>
                    <a:pt x="1817" y="4115"/>
                    <a:pt x="1887" y="4115"/>
                  </a:cubicBezTo>
                  <a:close/>
                  <a:moveTo>
                    <a:pt x="17587" y="4115"/>
                  </a:moveTo>
                  <a:cubicBezTo>
                    <a:pt x="17657" y="4115"/>
                    <a:pt x="17734" y="4162"/>
                    <a:pt x="17734" y="4239"/>
                  </a:cubicBezTo>
                  <a:lnTo>
                    <a:pt x="17734" y="5267"/>
                  </a:lnTo>
                  <a:lnTo>
                    <a:pt x="16458" y="5267"/>
                  </a:lnTo>
                  <a:lnTo>
                    <a:pt x="16458" y="4115"/>
                  </a:lnTo>
                  <a:close/>
                  <a:moveTo>
                    <a:pt x="5343" y="565"/>
                  </a:moveTo>
                  <a:cubicBezTo>
                    <a:pt x="5414" y="565"/>
                    <a:pt x="5461" y="612"/>
                    <a:pt x="5490" y="659"/>
                  </a:cubicBezTo>
                  <a:lnTo>
                    <a:pt x="6025" y="1711"/>
                  </a:lnTo>
                  <a:cubicBezTo>
                    <a:pt x="6149" y="1958"/>
                    <a:pt x="6419" y="2105"/>
                    <a:pt x="6689" y="2105"/>
                  </a:cubicBezTo>
                  <a:lnTo>
                    <a:pt x="14548" y="2105"/>
                  </a:lnTo>
                  <a:cubicBezTo>
                    <a:pt x="14648" y="2105"/>
                    <a:pt x="14719" y="2182"/>
                    <a:pt x="14719" y="2276"/>
                  </a:cubicBezTo>
                  <a:lnTo>
                    <a:pt x="14719" y="3210"/>
                  </a:lnTo>
                  <a:lnTo>
                    <a:pt x="5244" y="3210"/>
                  </a:lnTo>
                  <a:cubicBezTo>
                    <a:pt x="4926" y="3210"/>
                    <a:pt x="4656" y="3475"/>
                    <a:pt x="4656" y="3798"/>
                  </a:cubicBezTo>
                  <a:lnTo>
                    <a:pt x="4656" y="8006"/>
                  </a:lnTo>
                  <a:cubicBezTo>
                    <a:pt x="4656" y="8571"/>
                    <a:pt x="4215" y="9035"/>
                    <a:pt x="3651" y="9035"/>
                  </a:cubicBezTo>
                  <a:lnTo>
                    <a:pt x="3604" y="9035"/>
                  </a:lnTo>
                  <a:lnTo>
                    <a:pt x="3604" y="736"/>
                  </a:lnTo>
                  <a:cubicBezTo>
                    <a:pt x="3604" y="636"/>
                    <a:pt x="3674" y="565"/>
                    <a:pt x="3751" y="565"/>
                  </a:cubicBezTo>
                  <a:close/>
                  <a:moveTo>
                    <a:pt x="3016" y="2769"/>
                  </a:moveTo>
                  <a:lnTo>
                    <a:pt x="3016" y="3528"/>
                  </a:lnTo>
                  <a:lnTo>
                    <a:pt x="1887" y="3528"/>
                  </a:lnTo>
                  <a:cubicBezTo>
                    <a:pt x="1493" y="3528"/>
                    <a:pt x="1176" y="3845"/>
                    <a:pt x="1176" y="4239"/>
                  </a:cubicBezTo>
                  <a:lnTo>
                    <a:pt x="1176" y="12979"/>
                  </a:lnTo>
                  <a:lnTo>
                    <a:pt x="565" y="12979"/>
                  </a:lnTo>
                  <a:lnTo>
                    <a:pt x="565" y="3451"/>
                  </a:lnTo>
                  <a:cubicBezTo>
                    <a:pt x="565" y="3087"/>
                    <a:pt x="859" y="2769"/>
                    <a:pt x="1252" y="2769"/>
                  </a:cubicBezTo>
                  <a:close/>
                  <a:moveTo>
                    <a:pt x="15871" y="3769"/>
                  </a:moveTo>
                  <a:lnTo>
                    <a:pt x="15894" y="3798"/>
                  </a:lnTo>
                  <a:lnTo>
                    <a:pt x="15894" y="7295"/>
                  </a:lnTo>
                  <a:cubicBezTo>
                    <a:pt x="15894" y="7442"/>
                    <a:pt x="15994" y="7566"/>
                    <a:pt x="16141" y="7589"/>
                  </a:cubicBezTo>
                  <a:cubicBezTo>
                    <a:pt x="16156" y="7592"/>
                    <a:pt x="16170" y="7593"/>
                    <a:pt x="16185" y="7593"/>
                  </a:cubicBezTo>
                  <a:cubicBezTo>
                    <a:pt x="16336" y="7593"/>
                    <a:pt x="16458" y="7456"/>
                    <a:pt x="16458" y="7295"/>
                  </a:cubicBezTo>
                  <a:lnTo>
                    <a:pt x="16458" y="5855"/>
                  </a:lnTo>
                  <a:lnTo>
                    <a:pt x="17734" y="5855"/>
                  </a:lnTo>
                  <a:lnTo>
                    <a:pt x="17734" y="12979"/>
                  </a:lnTo>
                  <a:lnTo>
                    <a:pt x="1764" y="12979"/>
                  </a:lnTo>
                  <a:lnTo>
                    <a:pt x="1764" y="5855"/>
                  </a:lnTo>
                  <a:lnTo>
                    <a:pt x="3016" y="5855"/>
                  </a:lnTo>
                  <a:lnTo>
                    <a:pt x="3016" y="10675"/>
                  </a:lnTo>
                  <a:cubicBezTo>
                    <a:pt x="3016" y="11069"/>
                    <a:pt x="3357" y="11410"/>
                    <a:pt x="3751" y="11410"/>
                  </a:cubicBezTo>
                  <a:lnTo>
                    <a:pt x="15724" y="11410"/>
                  </a:lnTo>
                  <a:cubicBezTo>
                    <a:pt x="16117" y="11410"/>
                    <a:pt x="16458" y="11069"/>
                    <a:pt x="16458" y="10675"/>
                  </a:cubicBezTo>
                  <a:lnTo>
                    <a:pt x="16458" y="8647"/>
                  </a:lnTo>
                  <a:cubicBezTo>
                    <a:pt x="16458" y="8500"/>
                    <a:pt x="16364" y="8377"/>
                    <a:pt x="16217" y="8353"/>
                  </a:cubicBezTo>
                  <a:cubicBezTo>
                    <a:pt x="16202" y="8351"/>
                    <a:pt x="16187" y="8349"/>
                    <a:pt x="16172" y="8349"/>
                  </a:cubicBezTo>
                  <a:cubicBezTo>
                    <a:pt x="16017" y="8349"/>
                    <a:pt x="15894" y="8484"/>
                    <a:pt x="15894" y="8618"/>
                  </a:cubicBezTo>
                  <a:lnTo>
                    <a:pt x="15894" y="10675"/>
                  </a:lnTo>
                  <a:cubicBezTo>
                    <a:pt x="15894" y="10775"/>
                    <a:pt x="15824" y="10851"/>
                    <a:pt x="15724" y="10851"/>
                  </a:cubicBezTo>
                  <a:lnTo>
                    <a:pt x="3751" y="10851"/>
                  </a:lnTo>
                  <a:cubicBezTo>
                    <a:pt x="3674" y="10851"/>
                    <a:pt x="3604" y="10775"/>
                    <a:pt x="3604" y="10675"/>
                  </a:cubicBezTo>
                  <a:lnTo>
                    <a:pt x="3604" y="9599"/>
                  </a:lnTo>
                  <a:lnTo>
                    <a:pt x="3651" y="9599"/>
                  </a:lnTo>
                  <a:cubicBezTo>
                    <a:pt x="4509" y="9599"/>
                    <a:pt x="5220" y="8888"/>
                    <a:pt x="5220" y="8006"/>
                  </a:cubicBezTo>
                  <a:lnTo>
                    <a:pt x="5220" y="3798"/>
                  </a:lnTo>
                  <a:lnTo>
                    <a:pt x="5244" y="3769"/>
                  </a:lnTo>
                  <a:close/>
                  <a:moveTo>
                    <a:pt x="18245" y="2769"/>
                  </a:moveTo>
                  <a:cubicBezTo>
                    <a:pt x="18616" y="2769"/>
                    <a:pt x="18909" y="3087"/>
                    <a:pt x="18909" y="3451"/>
                  </a:cubicBezTo>
                  <a:lnTo>
                    <a:pt x="18909" y="12979"/>
                  </a:lnTo>
                  <a:lnTo>
                    <a:pt x="18298" y="12979"/>
                  </a:lnTo>
                  <a:lnTo>
                    <a:pt x="18298" y="4239"/>
                  </a:lnTo>
                  <a:cubicBezTo>
                    <a:pt x="18298" y="3845"/>
                    <a:pt x="17981" y="3528"/>
                    <a:pt x="17587" y="3528"/>
                  </a:cubicBezTo>
                  <a:lnTo>
                    <a:pt x="16388" y="3528"/>
                  </a:lnTo>
                  <a:cubicBezTo>
                    <a:pt x="16288" y="3328"/>
                    <a:pt x="16094" y="3210"/>
                    <a:pt x="15871" y="3210"/>
                  </a:cubicBezTo>
                  <a:lnTo>
                    <a:pt x="15283" y="3210"/>
                  </a:lnTo>
                  <a:lnTo>
                    <a:pt x="15283" y="2769"/>
                  </a:lnTo>
                  <a:close/>
                  <a:moveTo>
                    <a:pt x="11315" y="16018"/>
                  </a:moveTo>
                  <a:cubicBezTo>
                    <a:pt x="11315" y="16529"/>
                    <a:pt x="11368" y="17658"/>
                    <a:pt x="11539" y="18416"/>
                  </a:cubicBezTo>
                  <a:lnTo>
                    <a:pt x="7959" y="18416"/>
                  </a:lnTo>
                  <a:cubicBezTo>
                    <a:pt x="8106" y="17658"/>
                    <a:pt x="8159" y="16529"/>
                    <a:pt x="8182" y="16018"/>
                  </a:cubicBezTo>
                  <a:close/>
                  <a:moveTo>
                    <a:pt x="3751" y="1"/>
                  </a:moveTo>
                  <a:cubicBezTo>
                    <a:pt x="3357" y="1"/>
                    <a:pt x="3016" y="342"/>
                    <a:pt x="3016" y="736"/>
                  </a:cubicBezTo>
                  <a:lnTo>
                    <a:pt x="3016" y="2205"/>
                  </a:lnTo>
                  <a:lnTo>
                    <a:pt x="1252" y="2205"/>
                  </a:lnTo>
                  <a:cubicBezTo>
                    <a:pt x="565" y="2205"/>
                    <a:pt x="1" y="2769"/>
                    <a:pt x="1" y="3451"/>
                  </a:cubicBezTo>
                  <a:lnTo>
                    <a:pt x="1" y="14766"/>
                  </a:lnTo>
                  <a:cubicBezTo>
                    <a:pt x="1" y="15454"/>
                    <a:pt x="565" y="16018"/>
                    <a:pt x="1252" y="16018"/>
                  </a:cubicBezTo>
                  <a:lnTo>
                    <a:pt x="3580" y="16018"/>
                  </a:lnTo>
                  <a:cubicBezTo>
                    <a:pt x="3727" y="16018"/>
                    <a:pt x="3845" y="15918"/>
                    <a:pt x="3874" y="15771"/>
                  </a:cubicBezTo>
                  <a:cubicBezTo>
                    <a:pt x="3898" y="15601"/>
                    <a:pt x="3751" y="15430"/>
                    <a:pt x="3580" y="15430"/>
                  </a:cubicBezTo>
                  <a:lnTo>
                    <a:pt x="1252" y="15430"/>
                  </a:lnTo>
                  <a:cubicBezTo>
                    <a:pt x="859" y="15430"/>
                    <a:pt x="565" y="15136"/>
                    <a:pt x="565" y="14766"/>
                  </a:cubicBezTo>
                  <a:lnTo>
                    <a:pt x="565" y="13567"/>
                  </a:lnTo>
                  <a:lnTo>
                    <a:pt x="18909" y="13567"/>
                  </a:lnTo>
                  <a:lnTo>
                    <a:pt x="18909" y="14766"/>
                  </a:lnTo>
                  <a:cubicBezTo>
                    <a:pt x="18909" y="15136"/>
                    <a:pt x="18616" y="15430"/>
                    <a:pt x="18245" y="15430"/>
                  </a:cubicBezTo>
                  <a:lnTo>
                    <a:pt x="4873" y="15430"/>
                  </a:lnTo>
                  <a:cubicBezTo>
                    <a:pt x="4726" y="15430"/>
                    <a:pt x="4609" y="15554"/>
                    <a:pt x="4579" y="15701"/>
                  </a:cubicBezTo>
                  <a:cubicBezTo>
                    <a:pt x="4579" y="15871"/>
                    <a:pt x="4703" y="16018"/>
                    <a:pt x="4873" y="16018"/>
                  </a:cubicBezTo>
                  <a:lnTo>
                    <a:pt x="7595" y="16018"/>
                  </a:lnTo>
                  <a:cubicBezTo>
                    <a:pt x="7571" y="16653"/>
                    <a:pt x="7518" y="17805"/>
                    <a:pt x="7371" y="18416"/>
                  </a:cubicBezTo>
                  <a:lnTo>
                    <a:pt x="6396" y="18416"/>
                  </a:lnTo>
                  <a:cubicBezTo>
                    <a:pt x="6249" y="18416"/>
                    <a:pt x="6102" y="18516"/>
                    <a:pt x="6102" y="18663"/>
                  </a:cubicBezTo>
                  <a:cubicBezTo>
                    <a:pt x="6078" y="18833"/>
                    <a:pt x="6196" y="18980"/>
                    <a:pt x="6372" y="18980"/>
                  </a:cubicBezTo>
                  <a:lnTo>
                    <a:pt x="13102" y="18980"/>
                  </a:lnTo>
                  <a:cubicBezTo>
                    <a:pt x="13226" y="18980"/>
                    <a:pt x="13373" y="18880"/>
                    <a:pt x="13396" y="18733"/>
                  </a:cubicBezTo>
                  <a:cubicBezTo>
                    <a:pt x="13396" y="18563"/>
                    <a:pt x="13278" y="18416"/>
                    <a:pt x="13102" y="18416"/>
                  </a:cubicBezTo>
                  <a:lnTo>
                    <a:pt x="12103" y="18416"/>
                  </a:lnTo>
                  <a:cubicBezTo>
                    <a:pt x="11980" y="17805"/>
                    <a:pt x="11903" y="16653"/>
                    <a:pt x="11880" y="16018"/>
                  </a:cubicBezTo>
                  <a:lnTo>
                    <a:pt x="18245" y="16018"/>
                  </a:lnTo>
                  <a:cubicBezTo>
                    <a:pt x="18933" y="16018"/>
                    <a:pt x="19497" y="15454"/>
                    <a:pt x="19497" y="14766"/>
                  </a:cubicBezTo>
                  <a:lnTo>
                    <a:pt x="19497" y="3451"/>
                  </a:lnTo>
                  <a:cubicBezTo>
                    <a:pt x="19497" y="2769"/>
                    <a:pt x="18933" y="2205"/>
                    <a:pt x="18245" y="2205"/>
                  </a:cubicBezTo>
                  <a:lnTo>
                    <a:pt x="15283" y="2205"/>
                  </a:lnTo>
                  <a:cubicBezTo>
                    <a:pt x="15259" y="1835"/>
                    <a:pt x="14942" y="1541"/>
                    <a:pt x="14548" y="1541"/>
                  </a:cubicBezTo>
                  <a:lnTo>
                    <a:pt x="6689" y="1541"/>
                  </a:lnTo>
                  <a:cubicBezTo>
                    <a:pt x="6637" y="1541"/>
                    <a:pt x="6566" y="1517"/>
                    <a:pt x="6543" y="1447"/>
                  </a:cubicBezTo>
                  <a:lnTo>
                    <a:pt x="6002" y="389"/>
                  </a:lnTo>
                  <a:cubicBezTo>
                    <a:pt x="5878" y="148"/>
                    <a:pt x="5608" y="1"/>
                    <a:pt x="534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3341;p63">
            <a:extLst>
              <a:ext uri="{FF2B5EF4-FFF2-40B4-BE49-F238E27FC236}">
                <a16:creationId xmlns:a16="http://schemas.microsoft.com/office/drawing/2014/main" id="{A985C1E3-B726-41AE-A50D-315306A34957}"/>
              </a:ext>
            </a:extLst>
          </p:cNvPr>
          <p:cNvGrpSpPr/>
          <p:nvPr/>
        </p:nvGrpSpPr>
        <p:grpSpPr>
          <a:xfrm>
            <a:off x="8456923" y="4307089"/>
            <a:ext cx="379354" cy="379821"/>
            <a:chOff x="1789660" y="1969351"/>
            <a:chExt cx="379354" cy="379821"/>
          </a:xfrm>
        </p:grpSpPr>
        <p:sp>
          <p:nvSpPr>
            <p:cNvPr id="112" name="Google Shape;3342;p63">
              <a:extLst>
                <a:ext uri="{FF2B5EF4-FFF2-40B4-BE49-F238E27FC236}">
                  <a16:creationId xmlns:a16="http://schemas.microsoft.com/office/drawing/2014/main" id="{A8AF2692-2385-4D58-99C1-77EEEE9ADF76}"/>
                </a:ext>
              </a:extLst>
            </p:cNvPr>
            <p:cNvSpPr/>
            <p:nvPr/>
          </p:nvSpPr>
          <p:spPr>
            <a:xfrm>
              <a:off x="1795387" y="2237977"/>
              <a:ext cx="368367" cy="48213"/>
            </a:xfrm>
            <a:custGeom>
              <a:avLst/>
              <a:gdLst/>
              <a:ahLst/>
              <a:cxnLst/>
              <a:rect l="l" t="t" r="r" b="b"/>
              <a:pathLst>
                <a:path w="18910" h="2475" extrusionOk="0">
                  <a:moveTo>
                    <a:pt x="0" y="0"/>
                  </a:moveTo>
                  <a:lnTo>
                    <a:pt x="0" y="1493"/>
                  </a:lnTo>
                  <a:cubicBezTo>
                    <a:pt x="0" y="2034"/>
                    <a:pt x="418" y="2475"/>
                    <a:pt x="958" y="2475"/>
                  </a:cubicBezTo>
                  <a:lnTo>
                    <a:pt x="17928" y="2475"/>
                  </a:lnTo>
                  <a:cubicBezTo>
                    <a:pt x="18468" y="2475"/>
                    <a:pt x="18909" y="2034"/>
                    <a:pt x="18909" y="1493"/>
                  </a:cubicBezTo>
                  <a:lnTo>
                    <a:pt x="18909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343;p63">
              <a:extLst>
                <a:ext uri="{FF2B5EF4-FFF2-40B4-BE49-F238E27FC236}">
                  <a16:creationId xmlns:a16="http://schemas.microsoft.com/office/drawing/2014/main" id="{1C1206F4-3556-4C25-B83A-BF03CF62CCC2}"/>
                </a:ext>
              </a:extLst>
            </p:cNvPr>
            <p:cNvSpPr/>
            <p:nvPr/>
          </p:nvSpPr>
          <p:spPr>
            <a:xfrm>
              <a:off x="1795387" y="2028550"/>
              <a:ext cx="368367" cy="209449"/>
            </a:xfrm>
            <a:custGeom>
              <a:avLst/>
              <a:gdLst/>
              <a:ahLst/>
              <a:cxnLst/>
              <a:rect l="l" t="t" r="r" b="b"/>
              <a:pathLst>
                <a:path w="18910" h="10752" extrusionOk="0">
                  <a:moveTo>
                    <a:pt x="958" y="1"/>
                  </a:moveTo>
                  <a:cubicBezTo>
                    <a:pt x="418" y="1"/>
                    <a:pt x="0" y="418"/>
                    <a:pt x="0" y="953"/>
                  </a:cubicBezTo>
                  <a:lnTo>
                    <a:pt x="0" y="10751"/>
                  </a:lnTo>
                  <a:lnTo>
                    <a:pt x="18909" y="10751"/>
                  </a:lnTo>
                  <a:lnTo>
                    <a:pt x="18909" y="953"/>
                  </a:lnTo>
                  <a:cubicBezTo>
                    <a:pt x="18909" y="418"/>
                    <a:pt x="18468" y="1"/>
                    <a:pt x="17928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344;p63">
              <a:extLst>
                <a:ext uri="{FF2B5EF4-FFF2-40B4-BE49-F238E27FC236}">
                  <a16:creationId xmlns:a16="http://schemas.microsoft.com/office/drawing/2014/main" id="{0533CE1E-E78B-481B-93FD-791D4A363D40}"/>
                </a:ext>
              </a:extLst>
            </p:cNvPr>
            <p:cNvSpPr/>
            <p:nvPr/>
          </p:nvSpPr>
          <p:spPr>
            <a:xfrm>
              <a:off x="1795387" y="2028550"/>
              <a:ext cx="368367" cy="209449"/>
            </a:xfrm>
            <a:custGeom>
              <a:avLst/>
              <a:gdLst/>
              <a:ahLst/>
              <a:cxnLst/>
              <a:rect l="l" t="t" r="r" b="b"/>
              <a:pathLst>
                <a:path w="18910" h="10752" extrusionOk="0">
                  <a:moveTo>
                    <a:pt x="958" y="1"/>
                  </a:moveTo>
                  <a:cubicBezTo>
                    <a:pt x="418" y="1"/>
                    <a:pt x="0" y="418"/>
                    <a:pt x="0" y="953"/>
                  </a:cubicBezTo>
                  <a:lnTo>
                    <a:pt x="0" y="10751"/>
                  </a:lnTo>
                  <a:lnTo>
                    <a:pt x="18909" y="10751"/>
                  </a:lnTo>
                  <a:lnTo>
                    <a:pt x="18909" y="953"/>
                  </a:lnTo>
                  <a:cubicBezTo>
                    <a:pt x="18909" y="418"/>
                    <a:pt x="18468" y="1"/>
                    <a:pt x="17928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345;p63">
              <a:extLst>
                <a:ext uri="{FF2B5EF4-FFF2-40B4-BE49-F238E27FC236}">
                  <a16:creationId xmlns:a16="http://schemas.microsoft.com/office/drawing/2014/main" id="{994C92FD-172D-4130-A3D5-D32712B613A9}"/>
                </a:ext>
              </a:extLst>
            </p:cNvPr>
            <p:cNvSpPr/>
            <p:nvPr/>
          </p:nvSpPr>
          <p:spPr>
            <a:xfrm>
              <a:off x="2129836" y="2028550"/>
              <a:ext cx="33915" cy="209449"/>
            </a:xfrm>
            <a:custGeom>
              <a:avLst/>
              <a:gdLst/>
              <a:ahLst/>
              <a:cxnLst/>
              <a:rect l="l" t="t" r="r" b="b"/>
              <a:pathLst>
                <a:path w="1741" h="10752" extrusionOk="0">
                  <a:moveTo>
                    <a:pt x="1" y="1"/>
                  </a:moveTo>
                  <a:cubicBezTo>
                    <a:pt x="541" y="1"/>
                    <a:pt x="982" y="418"/>
                    <a:pt x="982" y="953"/>
                  </a:cubicBezTo>
                  <a:lnTo>
                    <a:pt x="982" y="10751"/>
                  </a:lnTo>
                  <a:lnTo>
                    <a:pt x="1740" y="10751"/>
                  </a:lnTo>
                  <a:lnTo>
                    <a:pt x="1740" y="953"/>
                  </a:lnTo>
                  <a:cubicBezTo>
                    <a:pt x="1740" y="418"/>
                    <a:pt x="1299" y="1"/>
                    <a:pt x="759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346;p63">
              <a:extLst>
                <a:ext uri="{FF2B5EF4-FFF2-40B4-BE49-F238E27FC236}">
                  <a16:creationId xmlns:a16="http://schemas.microsoft.com/office/drawing/2014/main" id="{A7AF058D-22F8-485D-AAAA-DC5D344CD5C3}"/>
                </a:ext>
              </a:extLst>
            </p:cNvPr>
            <p:cNvSpPr/>
            <p:nvPr/>
          </p:nvSpPr>
          <p:spPr>
            <a:xfrm>
              <a:off x="2129836" y="2237977"/>
              <a:ext cx="33915" cy="48213"/>
            </a:xfrm>
            <a:custGeom>
              <a:avLst/>
              <a:gdLst/>
              <a:ahLst/>
              <a:cxnLst/>
              <a:rect l="l" t="t" r="r" b="b"/>
              <a:pathLst>
                <a:path w="1741" h="2475" extrusionOk="0">
                  <a:moveTo>
                    <a:pt x="982" y="0"/>
                  </a:moveTo>
                  <a:lnTo>
                    <a:pt x="982" y="1493"/>
                  </a:lnTo>
                  <a:cubicBezTo>
                    <a:pt x="982" y="2034"/>
                    <a:pt x="541" y="2475"/>
                    <a:pt x="1" y="2475"/>
                  </a:cubicBezTo>
                  <a:lnTo>
                    <a:pt x="759" y="2475"/>
                  </a:lnTo>
                  <a:cubicBezTo>
                    <a:pt x="1299" y="2475"/>
                    <a:pt x="1740" y="2034"/>
                    <a:pt x="1740" y="1493"/>
                  </a:cubicBezTo>
                  <a:lnTo>
                    <a:pt x="1740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347;p63">
              <a:extLst>
                <a:ext uri="{FF2B5EF4-FFF2-40B4-BE49-F238E27FC236}">
                  <a16:creationId xmlns:a16="http://schemas.microsoft.com/office/drawing/2014/main" id="{F3E7694D-7504-4A9B-82CC-F48C699A6FDE}"/>
                </a:ext>
              </a:extLst>
            </p:cNvPr>
            <p:cNvSpPr/>
            <p:nvPr/>
          </p:nvSpPr>
          <p:spPr>
            <a:xfrm>
              <a:off x="1937590" y="2286171"/>
              <a:ext cx="83959" cy="57271"/>
            </a:xfrm>
            <a:custGeom>
              <a:avLst/>
              <a:gdLst/>
              <a:ahLst/>
              <a:cxnLst/>
              <a:rect l="l" t="t" r="r" b="b"/>
              <a:pathLst>
                <a:path w="4310" h="2940" extrusionOk="0">
                  <a:moveTo>
                    <a:pt x="295" y="1"/>
                  </a:moveTo>
                  <a:cubicBezTo>
                    <a:pt x="295" y="1"/>
                    <a:pt x="271" y="2152"/>
                    <a:pt x="1" y="2940"/>
                  </a:cubicBezTo>
                  <a:lnTo>
                    <a:pt x="4309" y="2940"/>
                  </a:lnTo>
                  <a:cubicBezTo>
                    <a:pt x="4015" y="2152"/>
                    <a:pt x="3992" y="1"/>
                    <a:pt x="3992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348;p63">
              <a:extLst>
                <a:ext uri="{FF2B5EF4-FFF2-40B4-BE49-F238E27FC236}">
                  <a16:creationId xmlns:a16="http://schemas.microsoft.com/office/drawing/2014/main" id="{4EE2D672-53D0-469B-B47D-6496D2CC3C5B}"/>
                </a:ext>
              </a:extLst>
            </p:cNvPr>
            <p:cNvSpPr/>
            <p:nvPr/>
          </p:nvSpPr>
          <p:spPr>
            <a:xfrm>
              <a:off x="1942869" y="2286171"/>
              <a:ext cx="72953" cy="14805"/>
            </a:xfrm>
            <a:custGeom>
              <a:avLst/>
              <a:gdLst/>
              <a:ahLst/>
              <a:cxnLst/>
              <a:rect l="l" t="t" r="r" b="b"/>
              <a:pathLst>
                <a:path w="3745" h="760" extrusionOk="0">
                  <a:moveTo>
                    <a:pt x="24" y="1"/>
                  </a:moveTo>
                  <a:cubicBezTo>
                    <a:pt x="24" y="1"/>
                    <a:pt x="24" y="318"/>
                    <a:pt x="0" y="759"/>
                  </a:cubicBezTo>
                  <a:lnTo>
                    <a:pt x="3744" y="759"/>
                  </a:lnTo>
                  <a:cubicBezTo>
                    <a:pt x="3721" y="318"/>
                    <a:pt x="3721" y="1"/>
                    <a:pt x="3721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349;p63">
              <a:extLst>
                <a:ext uri="{FF2B5EF4-FFF2-40B4-BE49-F238E27FC236}">
                  <a16:creationId xmlns:a16="http://schemas.microsoft.com/office/drawing/2014/main" id="{035D978C-1495-424A-A430-BE1D0A1DB241}"/>
                </a:ext>
              </a:extLst>
            </p:cNvPr>
            <p:cNvSpPr/>
            <p:nvPr/>
          </p:nvSpPr>
          <p:spPr>
            <a:xfrm>
              <a:off x="1942869" y="2286171"/>
              <a:ext cx="72953" cy="14805"/>
            </a:xfrm>
            <a:custGeom>
              <a:avLst/>
              <a:gdLst/>
              <a:ahLst/>
              <a:cxnLst/>
              <a:rect l="l" t="t" r="r" b="b"/>
              <a:pathLst>
                <a:path w="3745" h="760" extrusionOk="0">
                  <a:moveTo>
                    <a:pt x="24" y="1"/>
                  </a:moveTo>
                  <a:cubicBezTo>
                    <a:pt x="24" y="1"/>
                    <a:pt x="24" y="318"/>
                    <a:pt x="0" y="759"/>
                  </a:cubicBezTo>
                  <a:lnTo>
                    <a:pt x="3744" y="759"/>
                  </a:lnTo>
                  <a:cubicBezTo>
                    <a:pt x="3721" y="318"/>
                    <a:pt x="3721" y="1"/>
                    <a:pt x="372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350;p63">
              <a:extLst>
                <a:ext uri="{FF2B5EF4-FFF2-40B4-BE49-F238E27FC236}">
                  <a16:creationId xmlns:a16="http://schemas.microsoft.com/office/drawing/2014/main" id="{286176A9-58CC-46D7-9A2E-711BBE3F9022}"/>
                </a:ext>
              </a:extLst>
            </p:cNvPr>
            <p:cNvSpPr/>
            <p:nvPr/>
          </p:nvSpPr>
          <p:spPr>
            <a:xfrm>
              <a:off x="1818276" y="2053854"/>
              <a:ext cx="322121" cy="184144"/>
            </a:xfrm>
            <a:custGeom>
              <a:avLst/>
              <a:gdLst/>
              <a:ahLst/>
              <a:cxnLst/>
              <a:rect l="l" t="t" r="r" b="b"/>
              <a:pathLst>
                <a:path w="16536" h="9453" extrusionOk="0">
                  <a:moveTo>
                    <a:pt x="442" y="1"/>
                  </a:moveTo>
                  <a:cubicBezTo>
                    <a:pt x="201" y="1"/>
                    <a:pt x="1" y="195"/>
                    <a:pt x="1" y="412"/>
                  </a:cubicBezTo>
                  <a:lnTo>
                    <a:pt x="1" y="9452"/>
                  </a:lnTo>
                  <a:lnTo>
                    <a:pt x="16535" y="9452"/>
                  </a:lnTo>
                  <a:lnTo>
                    <a:pt x="16535" y="412"/>
                  </a:lnTo>
                  <a:cubicBezTo>
                    <a:pt x="16535" y="195"/>
                    <a:pt x="16335" y="1"/>
                    <a:pt x="16118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351;p63">
              <a:extLst>
                <a:ext uri="{FF2B5EF4-FFF2-40B4-BE49-F238E27FC236}">
                  <a16:creationId xmlns:a16="http://schemas.microsoft.com/office/drawing/2014/main" id="{B58437B2-4421-49D2-9E41-4E6DCD2832CA}"/>
                </a:ext>
              </a:extLst>
            </p:cNvPr>
            <p:cNvSpPr/>
            <p:nvPr/>
          </p:nvSpPr>
          <p:spPr>
            <a:xfrm>
              <a:off x="2117466" y="2053854"/>
              <a:ext cx="22928" cy="184144"/>
            </a:xfrm>
            <a:custGeom>
              <a:avLst/>
              <a:gdLst/>
              <a:ahLst/>
              <a:cxnLst/>
              <a:rect l="l" t="t" r="r" b="b"/>
              <a:pathLst>
                <a:path w="1177" h="9453" extrusionOk="0">
                  <a:moveTo>
                    <a:pt x="1" y="1"/>
                  </a:moveTo>
                  <a:cubicBezTo>
                    <a:pt x="218" y="1"/>
                    <a:pt x="418" y="195"/>
                    <a:pt x="418" y="412"/>
                  </a:cubicBezTo>
                  <a:lnTo>
                    <a:pt x="418" y="9452"/>
                  </a:lnTo>
                  <a:lnTo>
                    <a:pt x="1176" y="9452"/>
                  </a:lnTo>
                  <a:lnTo>
                    <a:pt x="1176" y="412"/>
                  </a:lnTo>
                  <a:cubicBezTo>
                    <a:pt x="1176" y="195"/>
                    <a:pt x="976" y="1"/>
                    <a:pt x="759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352;p63">
              <a:extLst>
                <a:ext uri="{FF2B5EF4-FFF2-40B4-BE49-F238E27FC236}">
                  <a16:creationId xmlns:a16="http://schemas.microsoft.com/office/drawing/2014/main" id="{24E0D0E5-2AF6-4CC7-A53D-0468782791B7}"/>
                </a:ext>
              </a:extLst>
            </p:cNvPr>
            <p:cNvSpPr/>
            <p:nvPr/>
          </p:nvSpPr>
          <p:spPr>
            <a:xfrm>
              <a:off x="1938505" y="2022375"/>
              <a:ext cx="181398" cy="172223"/>
            </a:xfrm>
            <a:custGeom>
              <a:avLst/>
              <a:gdLst/>
              <a:ahLst/>
              <a:cxnLst/>
              <a:rect l="l" t="t" r="r" b="b"/>
              <a:pathLst>
                <a:path w="9312" h="8841" extrusionOk="0">
                  <a:moveTo>
                    <a:pt x="248" y="0"/>
                  </a:moveTo>
                  <a:cubicBezTo>
                    <a:pt x="124" y="0"/>
                    <a:pt x="1" y="94"/>
                    <a:pt x="1" y="241"/>
                  </a:cubicBezTo>
                  <a:lnTo>
                    <a:pt x="1" y="8570"/>
                  </a:lnTo>
                  <a:cubicBezTo>
                    <a:pt x="1" y="8717"/>
                    <a:pt x="124" y="8841"/>
                    <a:pt x="248" y="8841"/>
                  </a:cubicBezTo>
                  <a:lnTo>
                    <a:pt x="9041" y="8841"/>
                  </a:lnTo>
                  <a:cubicBezTo>
                    <a:pt x="9188" y="8841"/>
                    <a:pt x="9311" y="8717"/>
                    <a:pt x="9311" y="8570"/>
                  </a:cubicBezTo>
                  <a:lnTo>
                    <a:pt x="9311" y="241"/>
                  </a:lnTo>
                  <a:cubicBezTo>
                    <a:pt x="9311" y="94"/>
                    <a:pt x="9188" y="0"/>
                    <a:pt x="9041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353;p63">
              <a:extLst>
                <a:ext uri="{FF2B5EF4-FFF2-40B4-BE49-F238E27FC236}">
                  <a16:creationId xmlns:a16="http://schemas.microsoft.com/office/drawing/2014/main" id="{2DA10FEF-B931-4102-8836-DB2CA4BB7237}"/>
                </a:ext>
              </a:extLst>
            </p:cNvPr>
            <p:cNvSpPr/>
            <p:nvPr/>
          </p:nvSpPr>
          <p:spPr>
            <a:xfrm>
              <a:off x="1938505" y="2022375"/>
              <a:ext cx="181398" cy="29551"/>
            </a:xfrm>
            <a:custGeom>
              <a:avLst/>
              <a:gdLst/>
              <a:ahLst/>
              <a:cxnLst/>
              <a:rect l="l" t="t" r="r" b="b"/>
              <a:pathLst>
                <a:path w="9312" h="1517" extrusionOk="0">
                  <a:moveTo>
                    <a:pt x="248" y="0"/>
                  </a:moveTo>
                  <a:cubicBezTo>
                    <a:pt x="124" y="0"/>
                    <a:pt x="1" y="94"/>
                    <a:pt x="1" y="241"/>
                  </a:cubicBezTo>
                  <a:lnTo>
                    <a:pt x="1" y="1517"/>
                  </a:lnTo>
                  <a:lnTo>
                    <a:pt x="9311" y="1517"/>
                  </a:lnTo>
                  <a:lnTo>
                    <a:pt x="9311" y="241"/>
                  </a:lnTo>
                  <a:cubicBezTo>
                    <a:pt x="9311" y="94"/>
                    <a:pt x="9188" y="0"/>
                    <a:pt x="9041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354;p63">
              <a:extLst>
                <a:ext uri="{FF2B5EF4-FFF2-40B4-BE49-F238E27FC236}">
                  <a16:creationId xmlns:a16="http://schemas.microsoft.com/office/drawing/2014/main" id="{EAACF2D3-3863-4EE4-8754-A077C5C6DB15}"/>
                </a:ext>
              </a:extLst>
            </p:cNvPr>
            <p:cNvSpPr/>
            <p:nvPr/>
          </p:nvSpPr>
          <p:spPr>
            <a:xfrm>
              <a:off x="1839353" y="1975078"/>
              <a:ext cx="180813" cy="172242"/>
            </a:xfrm>
            <a:custGeom>
              <a:avLst/>
              <a:gdLst/>
              <a:ahLst/>
              <a:cxnLst/>
              <a:rect l="l" t="t" r="r" b="b"/>
              <a:pathLst>
                <a:path w="9282" h="8842" extrusionOk="0">
                  <a:moveTo>
                    <a:pt x="241" y="1"/>
                  </a:moveTo>
                  <a:cubicBezTo>
                    <a:pt x="95" y="1"/>
                    <a:pt x="0" y="124"/>
                    <a:pt x="0" y="248"/>
                  </a:cubicBezTo>
                  <a:lnTo>
                    <a:pt x="0" y="8571"/>
                  </a:lnTo>
                  <a:cubicBezTo>
                    <a:pt x="0" y="8718"/>
                    <a:pt x="95" y="8841"/>
                    <a:pt x="241" y="8841"/>
                  </a:cubicBezTo>
                  <a:lnTo>
                    <a:pt x="9035" y="8841"/>
                  </a:lnTo>
                  <a:cubicBezTo>
                    <a:pt x="9182" y="8841"/>
                    <a:pt x="9282" y="8718"/>
                    <a:pt x="9282" y="8571"/>
                  </a:cubicBezTo>
                  <a:lnTo>
                    <a:pt x="9282" y="248"/>
                  </a:lnTo>
                  <a:cubicBezTo>
                    <a:pt x="9282" y="124"/>
                    <a:pt x="9182" y="1"/>
                    <a:pt x="9035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355;p63">
              <a:extLst>
                <a:ext uri="{FF2B5EF4-FFF2-40B4-BE49-F238E27FC236}">
                  <a16:creationId xmlns:a16="http://schemas.microsoft.com/office/drawing/2014/main" id="{9811CF9A-BEA2-45F7-914C-8470CEF922B5}"/>
                </a:ext>
              </a:extLst>
            </p:cNvPr>
            <p:cNvSpPr/>
            <p:nvPr/>
          </p:nvSpPr>
          <p:spPr>
            <a:xfrm>
              <a:off x="2000568" y="1975078"/>
              <a:ext cx="19597" cy="172242"/>
            </a:xfrm>
            <a:custGeom>
              <a:avLst/>
              <a:gdLst/>
              <a:ahLst/>
              <a:cxnLst/>
              <a:rect l="l" t="t" r="r" b="b"/>
              <a:pathLst>
                <a:path w="1006" h="8842" extrusionOk="0">
                  <a:moveTo>
                    <a:pt x="0" y="1"/>
                  </a:moveTo>
                  <a:cubicBezTo>
                    <a:pt x="147" y="1"/>
                    <a:pt x="247" y="124"/>
                    <a:pt x="247" y="248"/>
                  </a:cubicBezTo>
                  <a:lnTo>
                    <a:pt x="247" y="8571"/>
                  </a:lnTo>
                  <a:cubicBezTo>
                    <a:pt x="247" y="8718"/>
                    <a:pt x="147" y="8841"/>
                    <a:pt x="0" y="8841"/>
                  </a:cubicBezTo>
                  <a:lnTo>
                    <a:pt x="759" y="8841"/>
                  </a:lnTo>
                  <a:cubicBezTo>
                    <a:pt x="906" y="8841"/>
                    <a:pt x="1006" y="8718"/>
                    <a:pt x="1006" y="8571"/>
                  </a:cubicBezTo>
                  <a:lnTo>
                    <a:pt x="1006" y="248"/>
                  </a:lnTo>
                  <a:cubicBezTo>
                    <a:pt x="1006" y="124"/>
                    <a:pt x="906" y="1"/>
                    <a:pt x="759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356;p63">
              <a:extLst>
                <a:ext uri="{FF2B5EF4-FFF2-40B4-BE49-F238E27FC236}">
                  <a16:creationId xmlns:a16="http://schemas.microsoft.com/office/drawing/2014/main" id="{181C53AA-1C03-4067-8077-835666C28FF9}"/>
                </a:ext>
              </a:extLst>
            </p:cNvPr>
            <p:cNvSpPr/>
            <p:nvPr/>
          </p:nvSpPr>
          <p:spPr>
            <a:xfrm>
              <a:off x="1839353" y="1975078"/>
              <a:ext cx="180813" cy="29571"/>
            </a:xfrm>
            <a:custGeom>
              <a:avLst/>
              <a:gdLst/>
              <a:ahLst/>
              <a:cxnLst/>
              <a:rect l="l" t="t" r="r" b="b"/>
              <a:pathLst>
                <a:path w="9282" h="1518" extrusionOk="0">
                  <a:moveTo>
                    <a:pt x="241" y="1"/>
                  </a:moveTo>
                  <a:cubicBezTo>
                    <a:pt x="95" y="1"/>
                    <a:pt x="0" y="124"/>
                    <a:pt x="0" y="248"/>
                  </a:cubicBezTo>
                  <a:lnTo>
                    <a:pt x="0" y="1517"/>
                  </a:lnTo>
                  <a:lnTo>
                    <a:pt x="9282" y="1517"/>
                  </a:lnTo>
                  <a:lnTo>
                    <a:pt x="9282" y="248"/>
                  </a:lnTo>
                  <a:cubicBezTo>
                    <a:pt x="9282" y="124"/>
                    <a:pt x="9182" y="1"/>
                    <a:pt x="9035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357;p63">
              <a:extLst>
                <a:ext uri="{FF2B5EF4-FFF2-40B4-BE49-F238E27FC236}">
                  <a16:creationId xmlns:a16="http://schemas.microsoft.com/office/drawing/2014/main" id="{86070C1D-6C3A-4BB7-8804-0429A0C9C343}"/>
                </a:ext>
              </a:extLst>
            </p:cNvPr>
            <p:cNvSpPr/>
            <p:nvPr/>
          </p:nvSpPr>
          <p:spPr>
            <a:xfrm>
              <a:off x="1960946" y="2256522"/>
              <a:ext cx="36778" cy="11006"/>
            </a:xfrm>
            <a:custGeom>
              <a:avLst/>
              <a:gdLst/>
              <a:ahLst/>
              <a:cxnLst/>
              <a:rect l="l" t="t" r="r" b="b"/>
              <a:pathLst>
                <a:path w="1888" h="565" extrusionOk="0">
                  <a:moveTo>
                    <a:pt x="295" y="0"/>
                  </a:moveTo>
                  <a:cubicBezTo>
                    <a:pt x="148" y="0"/>
                    <a:pt x="1" y="124"/>
                    <a:pt x="1" y="271"/>
                  </a:cubicBezTo>
                  <a:cubicBezTo>
                    <a:pt x="1" y="441"/>
                    <a:pt x="148" y="565"/>
                    <a:pt x="295" y="565"/>
                  </a:cubicBezTo>
                  <a:lnTo>
                    <a:pt x="1594" y="565"/>
                  </a:lnTo>
                  <a:cubicBezTo>
                    <a:pt x="1764" y="565"/>
                    <a:pt x="1888" y="441"/>
                    <a:pt x="1888" y="271"/>
                  </a:cubicBezTo>
                  <a:cubicBezTo>
                    <a:pt x="1888" y="124"/>
                    <a:pt x="1764" y="0"/>
                    <a:pt x="15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358;p63">
              <a:extLst>
                <a:ext uri="{FF2B5EF4-FFF2-40B4-BE49-F238E27FC236}">
                  <a16:creationId xmlns:a16="http://schemas.microsoft.com/office/drawing/2014/main" id="{9FC72EDB-2AAB-4A59-BAA5-ABA84FA8B5CE}"/>
                </a:ext>
              </a:extLst>
            </p:cNvPr>
            <p:cNvSpPr/>
            <p:nvPr/>
          </p:nvSpPr>
          <p:spPr>
            <a:xfrm>
              <a:off x="1789660" y="1969351"/>
              <a:ext cx="379354" cy="379821"/>
            </a:xfrm>
            <a:custGeom>
              <a:avLst/>
              <a:gdLst/>
              <a:ahLst/>
              <a:cxnLst/>
              <a:rect l="l" t="t" r="r" b="b"/>
              <a:pathLst>
                <a:path w="19474" h="19498" extrusionOk="0">
                  <a:moveTo>
                    <a:pt x="11562" y="565"/>
                  </a:moveTo>
                  <a:lnTo>
                    <a:pt x="11562" y="1517"/>
                  </a:lnTo>
                  <a:lnTo>
                    <a:pt x="2816" y="1517"/>
                  </a:lnTo>
                  <a:lnTo>
                    <a:pt x="2816" y="565"/>
                  </a:lnTo>
                  <a:close/>
                  <a:moveTo>
                    <a:pt x="16658" y="2987"/>
                  </a:moveTo>
                  <a:lnTo>
                    <a:pt x="16658" y="3945"/>
                  </a:lnTo>
                  <a:lnTo>
                    <a:pt x="12126" y="3945"/>
                  </a:lnTo>
                  <a:lnTo>
                    <a:pt x="12126" y="2987"/>
                  </a:lnTo>
                  <a:close/>
                  <a:moveTo>
                    <a:pt x="11562" y="2105"/>
                  </a:moveTo>
                  <a:lnTo>
                    <a:pt x="11562" y="5902"/>
                  </a:lnTo>
                  <a:cubicBezTo>
                    <a:pt x="11562" y="6049"/>
                    <a:pt x="11686" y="6173"/>
                    <a:pt x="11833" y="6173"/>
                  </a:cubicBezTo>
                  <a:cubicBezTo>
                    <a:pt x="12003" y="6173"/>
                    <a:pt x="12126" y="6049"/>
                    <a:pt x="12126" y="5902"/>
                  </a:cubicBezTo>
                  <a:lnTo>
                    <a:pt x="12126" y="4509"/>
                  </a:lnTo>
                  <a:lnTo>
                    <a:pt x="16658" y="4509"/>
                  </a:lnTo>
                  <a:lnTo>
                    <a:pt x="16658" y="11269"/>
                  </a:lnTo>
                  <a:lnTo>
                    <a:pt x="7912" y="11269"/>
                  </a:lnTo>
                  <a:lnTo>
                    <a:pt x="7912" y="9429"/>
                  </a:lnTo>
                  <a:lnTo>
                    <a:pt x="11586" y="9429"/>
                  </a:lnTo>
                  <a:cubicBezTo>
                    <a:pt x="11880" y="9429"/>
                    <a:pt x="12126" y="9188"/>
                    <a:pt x="12126" y="8865"/>
                  </a:cubicBezTo>
                  <a:lnTo>
                    <a:pt x="12126" y="7225"/>
                  </a:lnTo>
                  <a:cubicBezTo>
                    <a:pt x="12126" y="7054"/>
                    <a:pt x="12003" y="6931"/>
                    <a:pt x="11833" y="6931"/>
                  </a:cubicBezTo>
                  <a:cubicBezTo>
                    <a:pt x="11686" y="6931"/>
                    <a:pt x="11562" y="7054"/>
                    <a:pt x="11562" y="7225"/>
                  </a:cubicBezTo>
                  <a:lnTo>
                    <a:pt x="11562" y="8841"/>
                  </a:lnTo>
                  <a:lnTo>
                    <a:pt x="2816" y="8841"/>
                  </a:lnTo>
                  <a:lnTo>
                    <a:pt x="2816" y="2105"/>
                  </a:lnTo>
                  <a:close/>
                  <a:moveTo>
                    <a:pt x="2258" y="3310"/>
                  </a:moveTo>
                  <a:lnTo>
                    <a:pt x="2258" y="4045"/>
                  </a:lnTo>
                  <a:lnTo>
                    <a:pt x="1911" y="4045"/>
                  </a:lnTo>
                  <a:cubicBezTo>
                    <a:pt x="1523" y="4045"/>
                    <a:pt x="1200" y="4362"/>
                    <a:pt x="1200" y="4750"/>
                  </a:cubicBezTo>
                  <a:lnTo>
                    <a:pt x="1200" y="13520"/>
                  </a:lnTo>
                  <a:lnTo>
                    <a:pt x="565" y="13520"/>
                  </a:lnTo>
                  <a:lnTo>
                    <a:pt x="565" y="3992"/>
                  </a:lnTo>
                  <a:cubicBezTo>
                    <a:pt x="565" y="3627"/>
                    <a:pt x="882" y="3310"/>
                    <a:pt x="1252" y="3310"/>
                  </a:cubicBezTo>
                  <a:close/>
                  <a:moveTo>
                    <a:pt x="17587" y="4633"/>
                  </a:moveTo>
                  <a:cubicBezTo>
                    <a:pt x="17657" y="4633"/>
                    <a:pt x="17710" y="4680"/>
                    <a:pt x="17710" y="4750"/>
                  </a:cubicBezTo>
                  <a:lnTo>
                    <a:pt x="17710" y="13520"/>
                  </a:lnTo>
                  <a:lnTo>
                    <a:pt x="1764" y="13520"/>
                  </a:lnTo>
                  <a:lnTo>
                    <a:pt x="1764" y="4750"/>
                  </a:lnTo>
                  <a:cubicBezTo>
                    <a:pt x="1764" y="4680"/>
                    <a:pt x="1817" y="4633"/>
                    <a:pt x="1911" y="4633"/>
                  </a:cubicBezTo>
                  <a:lnTo>
                    <a:pt x="2258" y="4633"/>
                  </a:lnTo>
                  <a:lnTo>
                    <a:pt x="2258" y="8865"/>
                  </a:lnTo>
                  <a:cubicBezTo>
                    <a:pt x="2258" y="9188"/>
                    <a:pt x="2499" y="9429"/>
                    <a:pt x="2792" y="9429"/>
                  </a:cubicBezTo>
                  <a:lnTo>
                    <a:pt x="7348" y="9429"/>
                  </a:lnTo>
                  <a:lnTo>
                    <a:pt x="7348" y="11292"/>
                  </a:lnTo>
                  <a:cubicBezTo>
                    <a:pt x="7348" y="11610"/>
                    <a:pt x="7595" y="11856"/>
                    <a:pt x="7889" y="11856"/>
                  </a:cubicBezTo>
                  <a:lnTo>
                    <a:pt x="16682" y="11856"/>
                  </a:lnTo>
                  <a:cubicBezTo>
                    <a:pt x="16976" y="11856"/>
                    <a:pt x="17217" y="11610"/>
                    <a:pt x="17217" y="11292"/>
                  </a:cubicBezTo>
                  <a:lnTo>
                    <a:pt x="17217" y="4633"/>
                  </a:lnTo>
                  <a:close/>
                  <a:moveTo>
                    <a:pt x="18222" y="3310"/>
                  </a:moveTo>
                  <a:cubicBezTo>
                    <a:pt x="18616" y="3310"/>
                    <a:pt x="18909" y="3627"/>
                    <a:pt x="18909" y="3992"/>
                  </a:cubicBezTo>
                  <a:lnTo>
                    <a:pt x="18909" y="13520"/>
                  </a:lnTo>
                  <a:lnTo>
                    <a:pt x="18298" y="13520"/>
                  </a:lnTo>
                  <a:lnTo>
                    <a:pt x="18298" y="4750"/>
                  </a:lnTo>
                  <a:cubicBezTo>
                    <a:pt x="18298" y="4362"/>
                    <a:pt x="17981" y="4045"/>
                    <a:pt x="17587" y="4045"/>
                  </a:cubicBezTo>
                  <a:lnTo>
                    <a:pt x="17217" y="4045"/>
                  </a:lnTo>
                  <a:lnTo>
                    <a:pt x="17217" y="3310"/>
                  </a:lnTo>
                  <a:close/>
                  <a:moveTo>
                    <a:pt x="18909" y="14084"/>
                  </a:moveTo>
                  <a:lnTo>
                    <a:pt x="18909" y="15283"/>
                  </a:lnTo>
                  <a:cubicBezTo>
                    <a:pt x="18909" y="15654"/>
                    <a:pt x="18616" y="15971"/>
                    <a:pt x="18222" y="15971"/>
                  </a:cubicBezTo>
                  <a:lnTo>
                    <a:pt x="1252" y="15971"/>
                  </a:lnTo>
                  <a:cubicBezTo>
                    <a:pt x="882" y="15971"/>
                    <a:pt x="565" y="15654"/>
                    <a:pt x="565" y="15283"/>
                  </a:cubicBezTo>
                  <a:lnTo>
                    <a:pt x="565" y="14084"/>
                  </a:lnTo>
                  <a:close/>
                  <a:moveTo>
                    <a:pt x="2792" y="1"/>
                  </a:moveTo>
                  <a:cubicBezTo>
                    <a:pt x="2499" y="1"/>
                    <a:pt x="2258" y="248"/>
                    <a:pt x="2258" y="542"/>
                  </a:cubicBezTo>
                  <a:lnTo>
                    <a:pt x="2258" y="2746"/>
                  </a:lnTo>
                  <a:lnTo>
                    <a:pt x="1252" y="2746"/>
                  </a:lnTo>
                  <a:cubicBezTo>
                    <a:pt x="565" y="2746"/>
                    <a:pt x="1" y="3310"/>
                    <a:pt x="1" y="3992"/>
                  </a:cubicBezTo>
                  <a:lnTo>
                    <a:pt x="1" y="15283"/>
                  </a:lnTo>
                  <a:cubicBezTo>
                    <a:pt x="1" y="15971"/>
                    <a:pt x="565" y="16535"/>
                    <a:pt x="1252" y="16535"/>
                  </a:cubicBezTo>
                  <a:lnTo>
                    <a:pt x="7595" y="16535"/>
                  </a:lnTo>
                  <a:lnTo>
                    <a:pt x="7595" y="16976"/>
                  </a:lnTo>
                  <a:cubicBezTo>
                    <a:pt x="7571" y="17146"/>
                    <a:pt x="7695" y="17270"/>
                    <a:pt x="7865" y="17270"/>
                  </a:cubicBezTo>
                  <a:cubicBezTo>
                    <a:pt x="7877" y="17272"/>
                    <a:pt x="7889" y="17273"/>
                    <a:pt x="7901" y="17273"/>
                  </a:cubicBezTo>
                  <a:cubicBezTo>
                    <a:pt x="8035" y="17273"/>
                    <a:pt x="8159" y="17156"/>
                    <a:pt x="8159" y="17000"/>
                  </a:cubicBezTo>
                  <a:cubicBezTo>
                    <a:pt x="8159" y="16829"/>
                    <a:pt x="8182" y="16653"/>
                    <a:pt x="8182" y="16535"/>
                  </a:cubicBezTo>
                  <a:lnTo>
                    <a:pt x="11315" y="16535"/>
                  </a:lnTo>
                  <a:cubicBezTo>
                    <a:pt x="11315" y="17070"/>
                    <a:pt x="11368" y="18199"/>
                    <a:pt x="11539" y="18933"/>
                  </a:cubicBezTo>
                  <a:lnTo>
                    <a:pt x="7959" y="18933"/>
                  </a:lnTo>
                  <a:cubicBezTo>
                    <a:pt x="7988" y="18763"/>
                    <a:pt x="8012" y="18592"/>
                    <a:pt x="8035" y="18369"/>
                  </a:cubicBezTo>
                  <a:cubicBezTo>
                    <a:pt x="8059" y="18222"/>
                    <a:pt x="7959" y="18075"/>
                    <a:pt x="7789" y="18052"/>
                  </a:cubicBezTo>
                  <a:cubicBezTo>
                    <a:pt x="7776" y="18050"/>
                    <a:pt x="7764" y="18049"/>
                    <a:pt x="7752" y="18049"/>
                  </a:cubicBezTo>
                  <a:cubicBezTo>
                    <a:pt x="7618" y="18049"/>
                    <a:pt x="7493" y="18164"/>
                    <a:pt x="7471" y="18299"/>
                  </a:cubicBezTo>
                  <a:cubicBezTo>
                    <a:pt x="7448" y="18540"/>
                    <a:pt x="7424" y="18763"/>
                    <a:pt x="7371" y="18933"/>
                  </a:cubicBezTo>
                  <a:lnTo>
                    <a:pt x="6372" y="18933"/>
                  </a:lnTo>
                  <a:cubicBezTo>
                    <a:pt x="6225" y="18933"/>
                    <a:pt x="6102" y="19057"/>
                    <a:pt x="6102" y="19204"/>
                  </a:cubicBezTo>
                  <a:cubicBezTo>
                    <a:pt x="6102" y="19374"/>
                    <a:pt x="6225" y="19498"/>
                    <a:pt x="6372" y="19498"/>
                  </a:cubicBezTo>
                  <a:lnTo>
                    <a:pt x="13102" y="19498"/>
                  </a:lnTo>
                  <a:cubicBezTo>
                    <a:pt x="13249" y="19498"/>
                    <a:pt x="13373" y="19374"/>
                    <a:pt x="13373" y="19204"/>
                  </a:cubicBezTo>
                  <a:cubicBezTo>
                    <a:pt x="13373" y="19057"/>
                    <a:pt x="13249" y="18933"/>
                    <a:pt x="13102" y="18933"/>
                  </a:cubicBezTo>
                  <a:lnTo>
                    <a:pt x="12103" y="18933"/>
                  </a:lnTo>
                  <a:cubicBezTo>
                    <a:pt x="11956" y="18322"/>
                    <a:pt x="11903" y="17193"/>
                    <a:pt x="11880" y="16535"/>
                  </a:cubicBezTo>
                  <a:lnTo>
                    <a:pt x="18222" y="16535"/>
                  </a:lnTo>
                  <a:cubicBezTo>
                    <a:pt x="18909" y="16535"/>
                    <a:pt x="19474" y="15971"/>
                    <a:pt x="19474" y="15283"/>
                  </a:cubicBezTo>
                  <a:lnTo>
                    <a:pt x="19474" y="3992"/>
                  </a:lnTo>
                  <a:cubicBezTo>
                    <a:pt x="19474" y="3310"/>
                    <a:pt x="18909" y="2746"/>
                    <a:pt x="18222" y="2746"/>
                  </a:cubicBezTo>
                  <a:lnTo>
                    <a:pt x="17170" y="2746"/>
                  </a:lnTo>
                  <a:cubicBezTo>
                    <a:pt x="17099" y="2546"/>
                    <a:pt x="16899" y="2428"/>
                    <a:pt x="16682" y="2428"/>
                  </a:cubicBezTo>
                  <a:lnTo>
                    <a:pt x="12126" y="2428"/>
                  </a:lnTo>
                  <a:lnTo>
                    <a:pt x="12126" y="542"/>
                  </a:lnTo>
                  <a:cubicBezTo>
                    <a:pt x="12126" y="248"/>
                    <a:pt x="11880" y="1"/>
                    <a:pt x="1158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359;p63">
              <a:extLst>
                <a:ext uri="{FF2B5EF4-FFF2-40B4-BE49-F238E27FC236}">
                  <a16:creationId xmlns:a16="http://schemas.microsoft.com/office/drawing/2014/main" id="{6ACE0B90-0DEC-4D0E-BEC2-4B3854443BAE}"/>
                </a:ext>
              </a:extLst>
            </p:cNvPr>
            <p:cNvSpPr/>
            <p:nvPr/>
          </p:nvSpPr>
          <p:spPr>
            <a:xfrm>
              <a:off x="1888013" y="2025238"/>
              <a:ext cx="114523" cy="10889"/>
            </a:xfrm>
            <a:custGeom>
              <a:avLst/>
              <a:gdLst/>
              <a:ahLst/>
              <a:cxnLst/>
              <a:rect l="l" t="t" r="r" b="b"/>
              <a:pathLst>
                <a:path w="5879" h="559" extrusionOk="0">
                  <a:moveTo>
                    <a:pt x="294" y="0"/>
                  </a:moveTo>
                  <a:cubicBezTo>
                    <a:pt x="148" y="0"/>
                    <a:pt x="1" y="118"/>
                    <a:pt x="1" y="265"/>
                  </a:cubicBezTo>
                  <a:cubicBezTo>
                    <a:pt x="1" y="441"/>
                    <a:pt x="148" y="559"/>
                    <a:pt x="294" y="559"/>
                  </a:cubicBezTo>
                  <a:lnTo>
                    <a:pt x="5584" y="559"/>
                  </a:lnTo>
                  <a:cubicBezTo>
                    <a:pt x="5755" y="559"/>
                    <a:pt x="5878" y="441"/>
                    <a:pt x="5878" y="265"/>
                  </a:cubicBezTo>
                  <a:cubicBezTo>
                    <a:pt x="5878" y="118"/>
                    <a:pt x="5755" y="0"/>
                    <a:pt x="558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360;p63">
              <a:extLst>
                <a:ext uri="{FF2B5EF4-FFF2-40B4-BE49-F238E27FC236}">
                  <a16:creationId xmlns:a16="http://schemas.microsoft.com/office/drawing/2014/main" id="{730A2CE6-84E3-4FAC-835B-BE23E6C3E494}"/>
                </a:ext>
              </a:extLst>
            </p:cNvPr>
            <p:cNvSpPr/>
            <p:nvPr/>
          </p:nvSpPr>
          <p:spPr>
            <a:xfrm>
              <a:off x="1856982" y="2047562"/>
              <a:ext cx="145555" cy="11006"/>
            </a:xfrm>
            <a:custGeom>
              <a:avLst/>
              <a:gdLst/>
              <a:ahLst/>
              <a:cxnLst/>
              <a:rect l="l" t="t" r="r" b="b"/>
              <a:pathLst>
                <a:path w="7472" h="565" extrusionOk="0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95" y="565"/>
                  </a:cubicBezTo>
                  <a:lnTo>
                    <a:pt x="7177" y="565"/>
                  </a:lnTo>
                  <a:cubicBezTo>
                    <a:pt x="7348" y="565"/>
                    <a:pt x="7471" y="441"/>
                    <a:pt x="7471" y="294"/>
                  </a:cubicBezTo>
                  <a:cubicBezTo>
                    <a:pt x="7471" y="124"/>
                    <a:pt x="7348" y="0"/>
                    <a:pt x="717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361;p63">
              <a:extLst>
                <a:ext uri="{FF2B5EF4-FFF2-40B4-BE49-F238E27FC236}">
                  <a16:creationId xmlns:a16="http://schemas.microsoft.com/office/drawing/2014/main" id="{8A630A03-B4A2-47D6-A464-F717250D3819}"/>
                </a:ext>
              </a:extLst>
            </p:cNvPr>
            <p:cNvSpPr/>
            <p:nvPr/>
          </p:nvSpPr>
          <p:spPr>
            <a:xfrm>
              <a:off x="1856982" y="2070003"/>
              <a:ext cx="145555" cy="11474"/>
            </a:xfrm>
            <a:custGeom>
              <a:avLst/>
              <a:gdLst/>
              <a:ahLst/>
              <a:cxnLst/>
              <a:rect l="l" t="t" r="r" b="b"/>
              <a:pathLst>
                <a:path w="7472" h="589" extrusionOk="0">
                  <a:moveTo>
                    <a:pt x="295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41"/>
                    <a:pt x="124" y="588"/>
                    <a:pt x="295" y="588"/>
                  </a:cubicBezTo>
                  <a:lnTo>
                    <a:pt x="7177" y="588"/>
                  </a:lnTo>
                  <a:cubicBezTo>
                    <a:pt x="7348" y="588"/>
                    <a:pt x="7471" y="441"/>
                    <a:pt x="7471" y="294"/>
                  </a:cubicBezTo>
                  <a:cubicBezTo>
                    <a:pt x="7471" y="147"/>
                    <a:pt x="7348" y="0"/>
                    <a:pt x="717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362;p63">
              <a:extLst>
                <a:ext uri="{FF2B5EF4-FFF2-40B4-BE49-F238E27FC236}">
                  <a16:creationId xmlns:a16="http://schemas.microsoft.com/office/drawing/2014/main" id="{BE0848CA-D72F-4F64-9C82-DC6947782552}"/>
                </a:ext>
              </a:extLst>
            </p:cNvPr>
            <p:cNvSpPr/>
            <p:nvPr/>
          </p:nvSpPr>
          <p:spPr>
            <a:xfrm>
              <a:off x="1856982" y="2092911"/>
              <a:ext cx="145555" cy="11006"/>
            </a:xfrm>
            <a:custGeom>
              <a:avLst/>
              <a:gdLst/>
              <a:ahLst/>
              <a:cxnLst/>
              <a:rect l="l" t="t" r="r" b="b"/>
              <a:pathLst>
                <a:path w="7472" h="565" extrusionOk="0">
                  <a:moveTo>
                    <a:pt x="295" y="0"/>
                  </a:moveTo>
                  <a:cubicBezTo>
                    <a:pt x="124" y="0"/>
                    <a:pt x="1" y="123"/>
                    <a:pt x="1" y="270"/>
                  </a:cubicBezTo>
                  <a:cubicBezTo>
                    <a:pt x="1" y="441"/>
                    <a:pt x="124" y="564"/>
                    <a:pt x="295" y="564"/>
                  </a:cubicBezTo>
                  <a:lnTo>
                    <a:pt x="7177" y="564"/>
                  </a:lnTo>
                  <a:cubicBezTo>
                    <a:pt x="7348" y="564"/>
                    <a:pt x="7471" y="441"/>
                    <a:pt x="7471" y="270"/>
                  </a:cubicBezTo>
                  <a:cubicBezTo>
                    <a:pt x="7471" y="123"/>
                    <a:pt x="7348" y="0"/>
                    <a:pt x="717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363;p63">
              <a:extLst>
                <a:ext uri="{FF2B5EF4-FFF2-40B4-BE49-F238E27FC236}">
                  <a16:creationId xmlns:a16="http://schemas.microsoft.com/office/drawing/2014/main" id="{9B92CE60-30B5-4749-B5E5-3324486B4CE6}"/>
                </a:ext>
              </a:extLst>
            </p:cNvPr>
            <p:cNvSpPr/>
            <p:nvPr/>
          </p:nvSpPr>
          <p:spPr>
            <a:xfrm>
              <a:off x="1856982" y="2115352"/>
              <a:ext cx="113042" cy="11006"/>
            </a:xfrm>
            <a:custGeom>
              <a:avLst/>
              <a:gdLst/>
              <a:ahLst/>
              <a:cxnLst/>
              <a:rect l="l" t="t" r="r" b="b"/>
              <a:pathLst>
                <a:path w="5803" h="565" extrusionOk="0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4"/>
                    <a:pt x="295" y="564"/>
                  </a:cubicBezTo>
                  <a:lnTo>
                    <a:pt x="5508" y="564"/>
                  </a:lnTo>
                  <a:cubicBezTo>
                    <a:pt x="5679" y="564"/>
                    <a:pt x="5802" y="441"/>
                    <a:pt x="5802" y="294"/>
                  </a:cubicBezTo>
                  <a:cubicBezTo>
                    <a:pt x="5802" y="124"/>
                    <a:pt x="5679" y="0"/>
                    <a:pt x="550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4337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CAD2F-4487-4DFD-9EF1-3BDD6F17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Этапы разведочного анализа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6AA39D-24A9-4810-91BA-46B69A9D1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10272000" cy="521562"/>
          </a:xfrm>
        </p:spPr>
        <p:txBody>
          <a:bodyPr/>
          <a:lstStyle/>
          <a:p>
            <a:pPr marL="186262" indent="0" algn="ctr">
              <a:buNone/>
            </a:pPr>
            <a:r>
              <a:rPr lang="ru-RU" sz="1800" dirty="0">
                <a:latin typeface="Inter"/>
              </a:rPr>
              <a:t>Нашу работу можно разделить на </a:t>
            </a:r>
            <a:r>
              <a:rPr lang="en-US" sz="1800" dirty="0"/>
              <a:t>3</a:t>
            </a:r>
            <a:r>
              <a:rPr lang="ru-RU" sz="1800" dirty="0">
                <a:latin typeface="Inter"/>
              </a:rPr>
              <a:t> основных этапа.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7EE56-1825-4BDE-9AF5-6131788E2727}"/>
              </a:ext>
            </a:extLst>
          </p:cNvPr>
          <p:cNvSpPr txBox="1"/>
          <p:nvPr/>
        </p:nvSpPr>
        <p:spPr>
          <a:xfrm>
            <a:off x="959999" y="2421544"/>
            <a:ext cx="1147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6180"/>
                </a:solidFill>
                <a:latin typeface="Inter" panose="020B0604020202020204"/>
              </a:rPr>
              <a:t>01</a:t>
            </a:r>
            <a:endParaRPr lang="ru-RU" sz="3000" b="1" dirty="0">
              <a:solidFill>
                <a:srgbClr val="FF6180"/>
              </a:solidFill>
              <a:latin typeface="Montserrat" panose="020B0604020202020204" pitchFamily="2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ADA18-1361-4F45-BD87-18EFE2635983}"/>
              </a:ext>
            </a:extLst>
          </p:cNvPr>
          <p:cNvSpPr txBox="1"/>
          <p:nvPr/>
        </p:nvSpPr>
        <p:spPr>
          <a:xfrm>
            <a:off x="1873623" y="2398426"/>
            <a:ext cx="77006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solidFill>
                  <a:srgbClr val="112E54"/>
                </a:solidFill>
                <a:latin typeface="Montserrat" panose="020B0604020202020204" pitchFamily="2" charset="-52"/>
              </a:rPr>
              <a:t>Сбор исходных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1C860-DA2B-4602-AFC4-1DE2CA2E7718}"/>
              </a:ext>
            </a:extLst>
          </p:cNvPr>
          <p:cNvSpPr txBox="1"/>
          <p:nvPr/>
        </p:nvSpPr>
        <p:spPr>
          <a:xfrm>
            <a:off x="1873623" y="3021435"/>
            <a:ext cx="8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434343"/>
                </a:solidFill>
                <a:latin typeface="Inter" panose="020B0604020202020204" charset="0"/>
                <a:ea typeface="Inter" panose="020B0604020202020204" charset="0"/>
              </a:rPr>
              <a:t>Поиск источника данных, написание программы-парсера, конвертация данных в</a:t>
            </a:r>
            <a:r>
              <a:rPr lang="en-US" sz="1600" dirty="0">
                <a:solidFill>
                  <a:srgbClr val="434343"/>
                </a:solidFill>
                <a:latin typeface="Inter" panose="020B0604020202020204" charset="0"/>
                <a:ea typeface="Inter" panose="020B0604020202020204" charset="0"/>
              </a:rPr>
              <a:t> csv</a:t>
            </a:r>
            <a:endParaRPr lang="ru-RU" sz="1600" dirty="0">
              <a:solidFill>
                <a:srgbClr val="434343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EF9C2-0CEB-409A-B7F4-5B687E67B224}"/>
              </a:ext>
            </a:extLst>
          </p:cNvPr>
          <p:cNvSpPr txBox="1"/>
          <p:nvPr/>
        </p:nvSpPr>
        <p:spPr>
          <a:xfrm>
            <a:off x="1080634" y="3424139"/>
            <a:ext cx="9062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6180"/>
                </a:solidFill>
                <a:latin typeface="Inter" panose="020B0604020202020204" charset="0"/>
                <a:ea typeface="Inter" panose="020B0604020202020204" charset="0"/>
              </a:rPr>
              <a:t>02</a:t>
            </a:r>
            <a:endParaRPr lang="ru-RU" sz="3000" b="1" dirty="0">
              <a:solidFill>
                <a:srgbClr val="FF6180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8389AB-FA55-48F1-838E-A3BF0CB4931C}"/>
              </a:ext>
            </a:extLst>
          </p:cNvPr>
          <p:cNvSpPr txBox="1"/>
          <p:nvPr/>
        </p:nvSpPr>
        <p:spPr>
          <a:xfrm>
            <a:off x="1873623" y="3429000"/>
            <a:ext cx="80682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solidFill>
                  <a:srgbClr val="112E54"/>
                </a:solidFill>
                <a:latin typeface="Montserrat" panose="020B0604020202020204" pitchFamily="2" charset="-52"/>
                <a:ea typeface="Inter" panose="020B0604020202020204" charset="0"/>
              </a:rPr>
              <a:t>Предобработка данных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696574-99EC-4144-A29E-CC99E7E3D448}"/>
              </a:ext>
            </a:extLst>
          </p:cNvPr>
          <p:cNvSpPr txBox="1"/>
          <p:nvPr/>
        </p:nvSpPr>
        <p:spPr>
          <a:xfrm>
            <a:off x="1873623" y="4089252"/>
            <a:ext cx="8023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434343"/>
                </a:solidFill>
                <a:latin typeface="Inter" panose="020B0604020202020204" charset="0"/>
                <a:ea typeface="Inter" panose="020B0604020202020204" charset="0"/>
              </a:rPr>
              <a:t>Приведение данных к удобному формату (</a:t>
            </a:r>
            <a:r>
              <a:rPr lang="en-US" sz="1600" dirty="0">
                <a:solidFill>
                  <a:srgbClr val="434343"/>
                </a:solidFill>
                <a:latin typeface="Inter" panose="020B0604020202020204" charset="0"/>
                <a:ea typeface="Inter" panose="020B0604020202020204" charset="0"/>
              </a:rPr>
              <a:t>int, float), </a:t>
            </a:r>
            <a:r>
              <a:rPr lang="ru-RU" sz="1600" dirty="0">
                <a:solidFill>
                  <a:srgbClr val="434343"/>
                </a:solidFill>
                <a:latin typeface="Inter" panose="020B0604020202020204" charset="0"/>
                <a:ea typeface="Inter" panose="020B0604020202020204" charset="0"/>
              </a:rPr>
              <a:t>обработка пустых значений, разбиение некоторых признаков на два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950D2-CDB4-4355-9B63-0AD5FF9E4373}"/>
              </a:ext>
            </a:extLst>
          </p:cNvPr>
          <p:cNvSpPr txBox="1"/>
          <p:nvPr/>
        </p:nvSpPr>
        <p:spPr>
          <a:xfrm>
            <a:off x="1122141" y="4699575"/>
            <a:ext cx="825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>
                <a:solidFill>
                  <a:srgbClr val="FF6180"/>
                </a:solidFill>
                <a:latin typeface="Inter" panose="020B0604020202020204" charset="0"/>
                <a:ea typeface="Inter" panose="020B0604020202020204" charset="0"/>
              </a:rPr>
              <a:t>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958F62-9C9A-41F3-B665-23A75AC36465}"/>
              </a:ext>
            </a:extLst>
          </p:cNvPr>
          <p:cNvSpPr txBox="1"/>
          <p:nvPr/>
        </p:nvSpPr>
        <p:spPr>
          <a:xfrm>
            <a:off x="1873623" y="4720262"/>
            <a:ext cx="6391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solidFill>
                  <a:srgbClr val="112E54"/>
                </a:solidFill>
                <a:latin typeface="Montserrat" panose="020B0604020202020204" pitchFamily="2" charset="-52"/>
                <a:ea typeface="Inter" panose="020B0604020202020204" charset="0"/>
              </a:rPr>
              <a:t>Изучение признаков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D3FDF5-AB32-4B18-8AF2-CB0A6DF5F30A}"/>
              </a:ext>
            </a:extLst>
          </p:cNvPr>
          <p:cNvSpPr txBox="1"/>
          <p:nvPr/>
        </p:nvSpPr>
        <p:spPr>
          <a:xfrm>
            <a:off x="1873623" y="5385375"/>
            <a:ext cx="8319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434343"/>
                </a:solidFill>
                <a:latin typeface="Inter" panose="020B0604020202020204" charset="0"/>
                <a:ea typeface="Inter" panose="020B0604020202020204" charset="0"/>
              </a:rPr>
              <a:t>Построение визуализаций на основе одного признака, изучения связей между признаками, построение визуализация на основе нескольких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76941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645;p43">
            <a:extLst>
              <a:ext uri="{FF2B5EF4-FFF2-40B4-BE49-F238E27FC236}">
                <a16:creationId xmlns:a16="http://schemas.microsoft.com/office/drawing/2014/main" id="{97D9D315-413F-4FB2-BC50-35017FA3D4B3}"/>
              </a:ext>
            </a:extLst>
          </p:cNvPr>
          <p:cNvSpPr/>
          <p:nvPr/>
        </p:nvSpPr>
        <p:spPr>
          <a:xfrm>
            <a:off x="9387611" y="2126031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645;p43">
            <a:extLst>
              <a:ext uri="{FF2B5EF4-FFF2-40B4-BE49-F238E27FC236}">
                <a16:creationId xmlns:a16="http://schemas.microsoft.com/office/drawing/2014/main" id="{A381A12D-A2D0-403F-9E38-AEBF404B7E15}"/>
              </a:ext>
            </a:extLst>
          </p:cNvPr>
          <p:cNvSpPr/>
          <p:nvPr/>
        </p:nvSpPr>
        <p:spPr>
          <a:xfrm>
            <a:off x="5781637" y="2102164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645;p43">
            <a:extLst>
              <a:ext uri="{FF2B5EF4-FFF2-40B4-BE49-F238E27FC236}">
                <a16:creationId xmlns:a16="http://schemas.microsoft.com/office/drawing/2014/main" id="{2501CCA1-9D99-4C86-8D45-342A968F1E1C}"/>
              </a:ext>
            </a:extLst>
          </p:cNvPr>
          <p:cNvSpPr/>
          <p:nvPr/>
        </p:nvSpPr>
        <p:spPr>
          <a:xfrm>
            <a:off x="2186166" y="2102164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C1769ECA-4BA8-4581-A5DA-47266918F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/>
            <a:r>
              <a:rPr lang="ru-RU" dirty="0"/>
              <a:t>Из текстовых данных с помощью регулярных выражений извлекли числовую информацию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B2E8C1-500A-4B00-9116-08969DB12B5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0" indent="0"/>
            <a:r>
              <a:rPr lang="ru-RU" sz="2400" dirty="0"/>
              <a:t>Выделение полезной информации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9FD943F2-7AA5-4BCB-B675-FFF742A163B0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pPr marL="0" indent="0"/>
            <a:r>
              <a:rPr lang="ru-RU" dirty="0"/>
              <a:t>Удалили 2 строки с пустыми значениями для цены. Заменили пустые значения на 0 в остальных колонках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8B4C7DC7-1103-4E17-B435-E7DB1A33564F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pPr marL="0" indent="0"/>
            <a:r>
              <a:rPr lang="ru-RU" sz="2400" dirty="0"/>
              <a:t>Обработка пустых значений в датасете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BCB7B8F2-C799-4BCF-8AE3-21389C552C1E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pPr marL="0" indent="0"/>
            <a:r>
              <a:rPr lang="ru-RU" dirty="0"/>
              <a:t>Разбили колонку с информацией о позиции игрока на 2: основная и побочная позиция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4E758DF4-94E7-4987-88E7-86DBE007594D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pPr marL="0" indent="0"/>
            <a:r>
              <a:rPr lang="ru-RU" sz="2400" dirty="0"/>
              <a:t>Разбиение колонок на 2 части</a:t>
            </a: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518CBD40-CBA9-46DF-8EEC-CF971541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Предобработка данных</a:t>
            </a:r>
          </a:p>
        </p:txBody>
      </p:sp>
      <p:grpSp>
        <p:nvGrpSpPr>
          <p:cNvPr id="9" name="Google Shape;3093;p63">
            <a:extLst>
              <a:ext uri="{FF2B5EF4-FFF2-40B4-BE49-F238E27FC236}">
                <a16:creationId xmlns:a16="http://schemas.microsoft.com/office/drawing/2014/main" id="{23F1B6B1-3F99-4851-8772-D29573EAC8FB}"/>
              </a:ext>
            </a:extLst>
          </p:cNvPr>
          <p:cNvGrpSpPr/>
          <p:nvPr/>
        </p:nvGrpSpPr>
        <p:grpSpPr>
          <a:xfrm>
            <a:off x="2306148" y="2254106"/>
            <a:ext cx="379704" cy="379354"/>
            <a:chOff x="6974625" y="1969818"/>
            <a:chExt cx="379704" cy="379354"/>
          </a:xfrm>
        </p:grpSpPr>
        <p:sp>
          <p:nvSpPr>
            <p:cNvPr id="10" name="Google Shape;3094;p63">
              <a:extLst>
                <a:ext uri="{FF2B5EF4-FFF2-40B4-BE49-F238E27FC236}">
                  <a16:creationId xmlns:a16="http://schemas.microsoft.com/office/drawing/2014/main" id="{D6F88395-90F8-44AD-88CC-79CA5D79B7C7}"/>
                </a:ext>
              </a:extLst>
            </p:cNvPr>
            <p:cNvSpPr/>
            <p:nvPr/>
          </p:nvSpPr>
          <p:spPr>
            <a:xfrm>
              <a:off x="7047557" y="2313306"/>
              <a:ext cx="233838" cy="19597"/>
            </a:xfrm>
            <a:custGeom>
              <a:avLst/>
              <a:gdLst/>
              <a:ahLst/>
              <a:cxnLst/>
              <a:rect l="l" t="t" r="r" b="b"/>
              <a:pathLst>
                <a:path w="12004" h="1006" extrusionOk="0">
                  <a:moveTo>
                    <a:pt x="124" y="1"/>
                  </a:moveTo>
                  <a:cubicBezTo>
                    <a:pt x="48" y="1"/>
                    <a:pt x="1" y="54"/>
                    <a:pt x="1" y="124"/>
                  </a:cubicBezTo>
                  <a:lnTo>
                    <a:pt x="1" y="859"/>
                  </a:lnTo>
                  <a:cubicBezTo>
                    <a:pt x="1" y="935"/>
                    <a:pt x="48" y="1006"/>
                    <a:pt x="124" y="1006"/>
                  </a:cubicBezTo>
                  <a:lnTo>
                    <a:pt x="11880" y="1006"/>
                  </a:lnTo>
                  <a:cubicBezTo>
                    <a:pt x="11950" y="1006"/>
                    <a:pt x="12003" y="935"/>
                    <a:pt x="12003" y="859"/>
                  </a:cubicBezTo>
                  <a:lnTo>
                    <a:pt x="12003" y="124"/>
                  </a:lnTo>
                  <a:cubicBezTo>
                    <a:pt x="12003" y="54"/>
                    <a:pt x="11950" y="1"/>
                    <a:pt x="11880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95;p63">
              <a:extLst>
                <a:ext uri="{FF2B5EF4-FFF2-40B4-BE49-F238E27FC236}">
                  <a16:creationId xmlns:a16="http://schemas.microsoft.com/office/drawing/2014/main" id="{B7DD7551-267C-4E92-B3DB-8D785301155A}"/>
                </a:ext>
              </a:extLst>
            </p:cNvPr>
            <p:cNvSpPr/>
            <p:nvPr/>
          </p:nvSpPr>
          <p:spPr>
            <a:xfrm>
              <a:off x="7266588" y="2313306"/>
              <a:ext cx="14805" cy="19597"/>
            </a:xfrm>
            <a:custGeom>
              <a:avLst/>
              <a:gdLst/>
              <a:ahLst/>
              <a:cxnLst/>
              <a:rect l="l" t="t" r="r" b="b"/>
              <a:pathLst>
                <a:path w="760" h="1006" extrusionOk="0">
                  <a:moveTo>
                    <a:pt x="1" y="1"/>
                  </a:moveTo>
                  <a:lnTo>
                    <a:pt x="1" y="1006"/>
                  </a:lnTo>
                  <a:lnTo>
                    <a:pt x="636" y="1006"/>
                  </a:lnTo>
                  <a:cubicBezTo>
                    <a:pt x="706" y="1006"/>
                    <a:pt x="759" y="935"/>
                    <a:pt x="759" y="859"/>
                  </a:cubicBezTo>
                  <a:lnTo>
                    <a:pt x="759" y="124"/>
                  </a:lnTo>
                  <a:cubicBezTo>
                    <a:pt x="759" y="54"/>
                    <a:pt x="706" y="1"/>
                    <a:pt x="636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96;p63">
              <a:extLst>
                <a:ext uri="{FF2B5EF4-FFF2-40B4-BE49-F238E27FC236}">
                  <a16:creationId xmlns:a16="http://schemas.microsoft.com/office/drawing/2014/main" id="{33BBC6D3-6DC8-4714-BAEA-BBBDDE330CD5}"/>
                </a:ext>
              </a:extLst>
            </p:cNvPr>
            <p:cNvSpPr/>
            <p:nvPr/>
          </p:nvSpPr>
          <p:spPr>
            <a:xfrm>
              <a:off x="7154385" y="2047095"/>
              <a:ext cx="20064" cy="31051"/>
            </a:xfrm>
            <a:custGeom>
              <a:avLst/>
              <a:gdLst/>
              <a:ahLst/>
              <a:cxnLst/>
              <a:rect l="l" t="t" r="r" b="b"/>
              <a:pathLst>
                <a:path w="1030" h="1594" extrusionOk="0">
                  <a:moveTo>
                    <a:pt x="1" y="1"/>
                  </a:moveTo>
                  <a:lnTo>
                    <a:pt x="1" y="1594"/>
                  </a:lnTo>
                  <a:lnTo>
                    <a:pt x="1029" y="1594"/>
                  </a:lnTo>
                  <a:lnTo>
                    <a:pt x="1029" y="1"/>
                  </a:ln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97;p63">
              <a:extLst>
                <a:ext uri="{FF2B5EF4-FFF2-40B4-BE49-F238E27FC236}">
                  <a16:creationId xmlns:a16="http://schemas.microsoft.com/office/drawing/2014/main" id="{116042C1-4C61-4BAE-869E-C959468AA8BF}"/>
                </a:ext>
              </a:extLst>
            </p:cNvPr>
            <p:cNvSpPr/>
            <p:nvPr/>
          </p:nvSpPr>
          <p:spPr>
            <a:xfrm>
              <a:off x="7154385" y="2150143"/>
              <a:ext cx="20064" cy="31051"/>
            </a:xfrm>
            <a:custGeom>
              <a:avLst/>
              <a:gdLst/>
              <a:ahLst/>
              <a:cxnLst/>
              <a:rect l="l" t="t" r="r" b="b"/>
              <a:pathLst>
                <a:path w="1030" h="1594" extrusionOk="0">
                  <a:moveTo>
                    <a:pt x="1" y="1"/>
                  </a:moveTo>
                  <a:lnTo>
                    <a:pt x="1" y="1594"/>
                  </a:lnTo>
                  <a:lnTo>
                    <a:pt x="1029" y="1594"/>
                  </a:lnTo>
                  <a:lnTo>
                    <a:pt x="1029" y="1"/>
                  </a:ln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98;p63">
              <a:extLst>
                <a:ext uri="{FF2B5EF4-FFF2-40B4-BE49-F238E27FC236}">
                  <a16:creationId xmlns:a16="http://schemas.microsoft.com/office/drawing/2014/main" id="{15B5AF23-10B8-42CB-84BA-667426B90B92}"/>
                </a:ext>
              </a:extLst>
            </p:cNvPr>
            <p:cNvSpPr/>
            <p:nvPr/>
          </p:nvSpPr>
          <p:spPr>
            <a:xfrm>
              <a:off x="7154385" y="2253191"/>
              <a:ext cx="20064" cy="60135"/>
            </a:xfrm>
            <a:custGeom>
              <a:avLst/>
              <a:gdLst/>
              <a:ahLst/>
              <a:cxnLst/>
              <a:rect l="l" t="t" r="r" b="b"/>
              <a:pathLst>
                <a:path w="1030" h="3087" extrusionOk="0">
                  <a:moveTo>
                    <a:pt x="1" y="1"/>
                  </a:moveTo>
                  <a:lnTo>
                    <a:pt x="1" y="3087"/>
                  </a:lnTo>
                  <a:lnTo>
                    <a:pt x="1029" y="3087"/>
                  </a:lnTo>
                  <a:lnTo>
                    <a:pt x="1029" y="1"/>
                  </a:ln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99;p63">
              <a:extLst>
                <a:ext uri="{FF2B5EF4-FFF2-40B4-BE49-F238E27FC236}">
                  <a16:creationId xmlns:a16="http://schemas.microsoft.com/office/drawing/2014/main" id="{DF4EB530-FD58-4123-BBC0-3943010E72F1}"/>
                </a:ext>
              </a:extLst>
            </p:cNvPr>
            <p:cNvSpPr/>
            <p:nvPr/>
          </p:nvSpPr>
          <p:spPr>
            <a:xfrm>
              <a:off x="7164456" y="2047095"/>
              <a:ext cx="9993" cy="31051"/>
            </a:xfrm>
            <a:custGeom>
              <a:avLst/>
              <a:gdLst/>
              <a:ahLst/>
              <a:cxnLst/>
              <a:rect l="l" t="t" r="r" b="b"/>
              <a:pathLst>
                <a:path w="513" h="1594" extrusionOk="0">
                  <a:moveTo>
                    <a:pt x="1" y="1"/>
                  </a:moveTo>
                  <a:lnTo>
                    <a:pt x="1" y="1594"/>
                  </a:lnTo>
                  <a:lnTo>
                    <a:pt x="512" y="1594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00;p63">
              <a:extLst>
                <a:ext uri="{FF2B5EF4-FFF2-40B4-BE49-F238E27FC236}">
                  <a16:creationId xmlns:a16="http://schemas.microsoft.com/office/drawing/2014/main" id="{BFFD3CD8-F258-4B68-85BE-6965AA13D152}"/>
                </a:ext>
              </a:extLst>
            </p:cNvPr>
            <p:cNvSpPr/>
            <p:nvPr/>
          </p:nvSpPr>
          <p:spPr>
            <a:xfrm>
              <a:off x="7164456" y="2150143"/>
              <a:ext cx="9993" cy="31051"/>
            </a:xfrm>
            <a:custGeom>
              <a:avLst/>
              <a:gdLst/>
              <a:ahLst/>
              <a:cxnLst/>
              <a:rect l="l" t="t" r="r" b="b"/>
              <a:pathLst>
                <a:path w="513" h="1594" extrusionOk="0">
                  <a:moveTo>
                    <a:pt x="1" y="1"/>
                  </a:moveTo>
                  <a:lnTo>
                    <a:pt x="1" y="1594"/>
                  </a:lnTo>
                  <a:lnTo>
                    <a:pt x="512" y="1594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01;p63">
              <a:extLst>
                <a:ext uri="{FF2B5EF4-FFF2-40B4-BE49-F238E27FC236}">
                  <a16:creationId xmlns:a16="http://schemas.microsoft.com/office/drawing/2014/main" id="{BDF21D53-894F-4324-A443-EF0EAB4EF3D1}"/>
                </a:ext>
              </a:extLst>
            </p:cNvPr>
            <p:cNvSpPr/>
            <p:nvPr/>
          </p:nvSpPr>
          <p:spPr>
            <a:xfrm>
              <a:off x="7164456" y="2253191"/>
              <a:ext cx="9993" cy="60135"/>
            </a:xfrm>
            <a:custGeom>
              <a:avLst/>
              <a:gdLst/>
              <a:ahLst/>
              <a:cxnLst/>
              <a:rect l="l" t="t" r="r" b="b"/>
              <a:pathLst>
                <a:path w="513" h="3087" extrusionOk="0">
                  <a:moveTo>
                    <a:pt x="1" y="1"/>
                  </a:moveTo>
                  <a:lnTo>
                    <a:pt x="1" y="3087"/>
                  </a:lnTo>
                  <a:lnTo>
                    <a:pt x="512" y="3087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02;p63">
              <a:extLst>
                <a:ext uri="{FF2B5EF4-FFF2-40B4-BE49-F238E27FC236}">
                  <a16:creationId xmlns:a16="http://schemas.microsoft.com/office/drawing/2014/main" id="{F1451052-488E-4DBB-8110-FFF81613591B}"/>
                </a:ext>
              </a:extLst>
            </p:cNvPr>
            <p:cNvSpPr/>
            <p:nvPr/>
          </p:nvSpPr>
          <p:spPr>
            <a:xfrm>
              <a:off x="6980352" y="2078126"/>
              <a:ext cx="368250" cy="72037"/>
            </a:xfrm>
            <a:custGeom>
              <a:avLst/>
              <a:gdLst/>
              <a:ahLst/>
              <a:cxnLst/>
              <a:rect l="l" t="t" r="r" b="b"/>
              <a:pathLst>
                <a:path w="18904" h="3698" extrusionOk="0">
                  <a:moveTo>
                    <a:pt x="241" y="1"/>
                  </a:moveTo>
                  <a:cubicBezTo>
                    <a:pt x="94" y="1"/>
                    <a:pt x="0" y="101"/>
                    <a:pt x="0" y="248"/>
                  </a:cubicBezTo>
                  <a:lnTo>
                    <a:pt x="0" y="3457"/>
                  </a:lnTo>
                  <a:cubicBezTo>
                    <a:pt x="0" y="3604"/>
                    <a:pt x="94" y="3698"/>
                    <a:pt x="241" y="3698"/>
                  </a:cubicBezTo>
                  <a:lnTo>
                    <a:pt x="18662" y="3698"/>
                  </a:lnTo>
                  <a:cubicBezTo>
                    <a:pt x="18809" y="3698"/>
                    <a:pt x="18903" y="3604"/>
                    <a:pt x="18903" y="3457"/>
                  </a:cubicBezTo>
                  <a:lnTo>
                    <a:pt x="18903" y="248"/>
                  </a:lnTo>
                  <a:cubicBezTo>
                    <a:pt x="18903" y="101"/>
                    <a:pt x="18809" y="1"/>
                    <a:pt x="18662" y="1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03;p63">
              <a:extLst>
                <a:ext uri="{FF2B5EF4-FFF2-40B4-BE49-F238E27FC236}">
                  <a16:creationId xmlns:a16="http://schemas.microsoft.com/office/drawing/2014/main" id="{FA4D9B9E-AE7F-4B4D-894C-550F81669A34}"/>
                </a:ext>
              </a:extLst>
            </p:cNvPr>
            <p:cNvSpPr/>
            <p:nvPr/>
          </p:nvSpPr>
          <p:spPr>
            <a:xfrm>
              <a:off x="6980352" y="1975078"/>
              <a:ext cx="368250" cy="72037"/>
            </a:xfrm>
            <a:custGeom>
              <a:avLst/>
              <a:gdLst/>
              <a:ahLst/>
              <a:cxnLst/>
              <a:rect l="l" t="t" r="r" b="b"/>
              <a:pathLst>
                <a:path w="18904" h="3698" extrusionOk="0">
                  <a:moveTo>
                    <a:pt x="241" y="1"/>
                  </a:moveTo>
                  <a:cubicBezTo>
                    <a:pt x="94" y="1"/>
                    <a:pt x="0" y="124"/>
                    <a:pt x="0" y="248"/>
                  </a:cubicBezTo>
                  <a:lnTo>
                    <a:pt x="0" y="3457"/>
                  </a:lnTo>
                  <a:cubicBezTo>
                    <a:pt x="0" y="3604"/>
                    <a:pt x="94" y="3698"/>
                    <a:pt x="241" y="3698"/>
                  </a:cubicBezTo>
                  <a:lnTo>
                    <a:pt x="18662" y="3698"/>
                  </a:lnTo>
                  <a:cubicBezTo>
                    <a:pt x="18809" y="3698"/>
                    <a:pt x="18903" y="3604"/>
                    <a:pt x="18903" y="3457"/>
                  </a:cubicBezTo>
                  <a:lnTo>
                    <a:pt x="18903" y="248"/>
                  </a:lnTo>
                  <a:cubicBezTo>
                    <a:pt x="18903" y="124"/>
                    <a:pt x="18809" y="1"/>
                    <a:pt x="18662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04;p63">
              <a:extLst>
                <a:ext uri="{FF2B5EF4-FFF2-40B4-BE49-F238E27FC236}">
                  <a16:creationId xmlns:a16="http://schemas.microsoft.com/office/drawing/2014/main" id="{1DEACA7C-A7BA-4228-9558-873A86D157C6}"/>
                </a:ext>
              </a:extLst>
            </p:cNvPr>
            <p:cNvSpPr/>
            <p:nvPr/>
          </p:nvSpPr>
          <p:spPr>
            <a:xfrm>
              <a:off x="6980352" y="2181174"/>
              <a:ext cx="368250" cy="72037"/>
            </a:xfrm>
            <a:custGeom>
              <a:avLst/>
              <a:gdLst/>
              <a:ahLst/>
              <a:cxnLst/>
              <a:rect l="l" t="t" r="r" b="b"/>
              <a:pathLst>
                <a:path w="18904" h="3698" extrusionOk="0">
                  <a:moveTo>
                    <a:pt x="241" y="1"/>
                  </a:moveTo>
                  <a:cubicBezTo>
                    <a:pt x="94" y="1"/>
                    <a:pt x="0" y="101"/>
                    <a:pt x="0" y="248"/>
                  </a:cubicBezTo>
                  <a:lnTo>
                    <a:pt x="0" y="3457"/>
                  </a:lnTo>
                  <a:cubicBezTo>
                    <a:pt x="0" y="3575"/>
                    <a:pt x="94" y="3698"/>
                    <a:pt x="241" y="3698"/>
                  </a:cubicBezTo>
                  <a:lnTo>
                    <a:pt x="18662" y="3698"/>
                  </a:lnTo>
                  <a:cubicBezTo>
                    <a:pt x="18809" y="3698"/>
                    <a:pt x="18903" y="3575"/>
                    <a:pt x="18903" y="3457"/>
                  </a:cubicBezTo>
                  <a:lnTo>
                    <a:pt x="18903" y="248"/>
                  </a:lnTo>
                  <a:cubicBezTo>
                    <a:pt x="18903" y="101"/>
                    <a:pt x="18809" y="1"/>
                    <a:pt x="18662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05;p63">
              <a:extLst>
                <a:ext uri="{FF2B5EF4-FFF2-40B4-BE49-F238E27FC236}">
                  <a16:creationId xmlns:a16="http://schemas.microsoft.com/office/drawing/2014/main" id="{B598DB06-E39D-4444-BF4E-8908D6BC761A}"/>
                </a:ext>
              </a:extLst>
            </p:cNvPr>
            <p:cNvSpPr/>
            <p:nvPr/>
          </p:nvSpPr>
          <p:spPr>
            <a:xfrm>
              <a:off x="7329002" y="1975078"/>
              <a:ext cx="19597" cy="72037"/>
            </a:xfrm>
            <a:custGeom>
              <a:avLst/>
              <a:gdLst/>
              <a:ahLst/>
              <a:cxnLst/>
              <a:rect l="l" t="t" r="r" b="b"/>
              <a:pathLst>
                <a:path w="1006" h="3698" extrusionOk="0">
                  <a:moveTo>
                    <a:pt x="0" y="1"/>
                  </a:moveTo>
                  <a:cubicBezTo>
                    <a:pt x="147" y="1"/>
                    <a:pt x="247" y="124"/>
                    <a:pt x="247" y="248"/>
                  </a:cubicBezTo>
                  <a:lnTo>
                    <a:pt x="247" y="3457"/>
                  </a:lnTo>
                  <a:cubicBezTo>
                    <a:pt x="247" y="3604"/>
                    <a:pt x="147" y="3698"/>
                    <a:pt x="0" y="3698"/>
                  </a:cubicBezTo>
                  <a:lnTo>
                    <a:pt x="764" y="3698"/>
                  </a:lnTo>
                  <a:cubicBezTo>
                    <a:pt x="911" y="3698"/>
                    <a:pt x="1005" y="3604"/>
                    <a:pt x="1005" y="3457"/>
                  </a:cubicBezTo>
                  <a:lnTo>
                    <a:pt x="1005" y="248"/>
                  </a:lnTo>
                  <a:cubicBezTo>
                    <a:pt x="1005" y="124"/>
                    <a:pt x="911" y="1"/>
                    <a:pt x="7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06;p63">
              <a:extLst>
                <a:ext uri="{FF2B5EF4-FFF2-40B4-BE49-F238E27FC236}">
                  <a16:creationId xmlns:a16="http://schemas.microsoft.com/office/drawing/2014/main" id="{A7ECD933-924B-477C-BA65-96D587B1B6AA}"/>
                </a:ext>
              </a:extLst>
            </p:cNvPr>
            <p:cNvSpPr/>
            <p:nvPr/>
          </p:nvSpPr>
          <p:spPr>
            <a:xfrm>
              <a:off x="7329002" y="2181174"/>
              <a:ext cx="19597" cy="72037"/>
            </a:xfrm>
            <a:custGeom>
              <a:avLst/>
              <a:gdLst/>
              <a:ahLst/>
              <a:cxnLst/>
              <a:rect l="l" t="t" r="r" b="b"/>
              <a:pathLst>
                <a:path w="1006" h="3698" extrusionOk="0">
                  <a:moveTo>
                    <a:pt x="0" y="1"/>
                  </a:moveTo>
                  <a:cubicBezTo>
                    <a:pt x="147" y="1"/>
                    <a:pt x="247" y="101"/>
                    <a:pt x="247" y="248"/>
                  </a:cubicBezTo>
                  <a:lnTo>
                    <a:pt x="247" y="3457"/>
                  </a:lnTo>
                  <a:cubicBezTo>
                    <a:pt x="247" y="3575"/>
                    <a:pt x="147" y="3698"/>
                    <a:pt x="0" y="3698"/>
                  </a:cubicBezTo>
                  <a:lnTo>
                    <a:pt x="764" y="3698"/>
                  </a:lnTo>
                  <a:cubicBezTo>
                    <a:pt x="911" y="3698"/>
                    <a:pt x="1005" y="3575"/>
                    <a:pt x="1005" y="3457"/>
                  </a:cubicBezTo>
                  <a:lnTo>
                    <a:pt x="1005" y="248"/>
                  </a:lnTo>
                  <a:cubicBezTo>
                    <a:pt x="1005" y="101"/>
                    <a:pt x="911" y="1"/>
                    <a:pt x="7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07;p63">
              <a:extLst>
                <a:ext uri="{FF2B5EF4-FFF2-40B4-BE49-F238E27FC236}">
                  <a16:creationId xmlns:a16="http://schemas.microsoft.com/office/drawing/2014/main" id="{CEA77139-9933-491C-ACBC-C3A74764C356}"/>
                </a:ext>
              </a:extLst>
            </p:cNvPr>
            <p:cNvSpPr/>
            <p:nvPr/>
          </p:nvSpPr>
          <p:spPr>
            <a:xfrm>
              <a:off x="7037603" y="1997986"/>
              <a:ext cx="133516" cy="26688"/>
            </a:xfrm>
            <a:custGeom>
              <a:avLst/>
              <a:gdLst/>
              <a:ahLst/>
              <a:cxnLst/>
              <a:rect l="l" t="t" r="r" b="b"/>
              <a:pathLst>
                <a:path w="6854" h="1370" extrusionOk="0">
                  <a:moveTo>
                    <a:pt x="94" y="0"/>
                  </a:moveTo>
                  <a:cubicBezTo>
                    <a:pt x="47" y="0"/>
                    <a:pt x="0" y="24"/>
                    <a:pt x="0" y="77"/>
                  </a:cubicBezTo>
                  <a:lnTo>
                    <a:pt x="0" y="1276"/>
                  </a:lnTo>
                  <a:cubicBezTo>
                    <a:pt x="0" y="1323"/>
                    <a:pt x="47" y="1370"/>
                    <a:pt x="94" y="1370"/>
                  </a:cubicBezTo>
                  <a:lnTo>
                    <a:pt x="6783" y="1370"/>
                  </a:lnTo>
                  <a:cubicBezTo>
                    <a:pt x="6830" y="1370"/>
                    <a:pt x="6854" y="1323"/>
                    <a:pt x="6854" y="1276"/>
                  </a:cubicBezTo>
                  <a:lnTo>
                    <a:pt x="6854" y="77"/>
                  </a:lnTo>
                  <a:cubicBezTo>
                    <a:pt x="6854" y="24"/>
                    <a:pt x="6830" y="0"/>
                    <a:pt x="6783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08;p63">
              <a:extLst>
                <a:ext uri="{FF2B5EF4-FFF2-40B4-BE49-F238E27FC236}">
                  <a16:creationId xmlns:a16="http://schemas.microsoft.com/office/drawing/2014/main" id="{AB2B596C-56FF-4A82-B604-8D8E9C9EC8DB}"/>
                </a:ext>
              </a:extLst>
            </p:cNvPr>
            <p:cNvSpPr/>
            <p:nvPr/>
          </p:nvSpPr>
          <p:spPr>
            <a:xfrm>
              <a:off x="7141567" y="1997986"/>
              <a:ext cx="29551" cy="26688"/>
            </a:xfrm>
            <a:custGeom>
              <a:avLst/>
              <a:gdLst/>
              <a:ahLst/>
              <a:cxnLst/>
              <a:rect l="l" t="t" r="r" b="b"/>
              <a:pathLst>
                <a:path w="1517" h="1370" extrusionOk="0">
                  <a:moveTo>
                    <a:pt x="0" y="0"/>
                  </a:moveTo>
                  <a:lnTo>
                    <a:pt x="0" y="1370"/>
                  </a:lnTo>
                  <a:lnTo>
                    <a:pt x="1446" y="1370"/>
                  </a:lnTo>
                  <a:cubicBezTo>
                    <a:pt x="1493" y="1370"/>
                    <a:pt x="1517" y="1323"/>
                    <a:pt x="1517" y="1276"/>
                  </a:cubicBezTo>
                  <a:lnTo>
                    <a:pt x="1517" y="77"/>
                  </a:lnTo>
                  <a:cubicBezTo>
                    <a:pt x="1517" y="24"/>
                    <a:pt x="1493" y="0"/>
                    <a:pt x="1446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09;p63">
              <a:extLst>
                <a:ext uri="{FF2B5EF4-FFF2-40B4-BE49-F238E27FC236}">
                  <a16:creationId xmlns:a16="http://schemas.microsoft.com/office/drawing/2014/main" id="{B6C6B6D6-50DD-4858-9B01-1B5E378E1509}"/>
                </a:ext>
              </a:extLst>
            </p:cNvPr>
            <p:cNvSpPr/>
            <p:nvPr/>
          </p:nvSpPr>
          <p:spPr>
            <a:xfrm>
              <a:off x="7154969" y="1997986"/>
              <a:ext cx="16149" cy="26688"/>
            </a:xfrm>
            <a:custGeom>
              <a:avLst/>
              <a:gdLst/>
              <a:ahLst/>
              <a:cxnLst/>
              <a:rect l="l" t="t" r="r" b="b"/>
              <a:pathLst>
                <a:path w="829" h="1370" extrusionOk="0">
                  <a:moveTo>
                    <a:pt x="0" y="0"/>
                  </a:moveTo>
                  <a:cubicBezTo>
                    <a:pt x="24" y="0"/>
                    <a:pt x="71" y="24"/>
                    <a:pt x="71" y="77"/>
                  </a:cubicBezTo>
                  <a:lnTo>
                    <a:pt x="71" y="1276"/>
                  </a:lnTo>
                  <a:cubicBezTo>
                    <a:pt x="71" y="1323"/>
                    <a:pt x="24" y="1370"/>
                    <a:pt x="0" y="1370"/>
                  </a:cubicBezTo>
                  <a:lnTo>
                    <a:pt x="758" y="1370"/>
                  </a:lnTo>
                  <a:cubicBezTo>
                    <a:pt x="805" y="1370"/>
                    <a:pt x="829" y="1323"/>
                    <a:pt x="829" y="1276"/>
                  </a:cubicBezTo>
                  <a:lnTo>
                    <a:pt x="829" y="77"/>
                  </a:lnTo>
                  <a:cubicBezTo>
                    <a:pt x="829" y="24"/>
                    <a:pt x="805" y="0"/>
                    <a:pt x="758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10;p63">
              <a:extLst>
                <a:ext uri="{FF2B5EF4-FFF2-40B4-BE49-F238E27FC236}">
                  <a16:creationId xmlns:a16="http://schemas.microsoft.com/office/drawing/2014/main" id="{CFCC618B-AC9D-4965-B16E-F220D4F21BBB}"/>
                </a:ext>
              </a:extLst>
            </p:cNvPr>
            <p:cNvSpPr/>
            <p:nvPr/>
          </p:nvSpPr>
          <p:spPr>
            <a:xfrm>
              <a:off x="7037603" y="2101034"/>
              <a:ext cx="133516" cy="26240"/>
            </a:xfrm>
            <a:custGeom>
              <a:avLst/>
              <a:gdLst/>
              <a:ahLst/>
              <a:cxnLst/>
              <a:rect l="l" t="t" r="r" b="b"/>
              <a:pathLst>
                <a:path w="6854" h="1347" extrusionOk="0">
                  <a:moveTo>
                    <a:pt x="94" y="0"/>
                  </a:moveTo>
                  <a:cubicBezTo>
                    <a:pt x="47" y="0"/>
                    <a:pt x="0" y="24"/>
                    <a:pt x="0" y="77"/>
                  </a:cubicBezTo>
                  <a:lnTo>
                    <a:pt x="0" y="1276"/>
                  </a:lnTo>
                  <a:cubicBezTo>
                    <a:pt x="0" y="1323"/>
                    <a:pt x="47" y="1346"/>
                    <a:pt x="94" y="1346"/>
                  </a:cubicBezTo>
                  <a:lnTo>
                    <a:pt x="6783" y="1346"/>
                  </a:lnTo>
                  <a:cubicBezTo>
                    <a:pt x="6830" y="1346"/>
                    <a:pt x="6854" y="1323"/>
                    <a:pt x="6854" y="1276"/>
                  </a:cubicBezTo>
                  <a:lnTo>
                    <a:pt x="6854" y="77"/>
                  </a:lnTo>
                  <a:cubicBezTo>
                    <a:pt x="6854" y="24"/>
                    <a:pt x="6830" y="0"/>
                    <a:pt x="6783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11;p63">
              <a:extLst>
                <a:ext uri="{FF2B5EF4-FFF2-40B4-BE49-F238E27FC236}">
                  <a16:creationId xmlns:a16="http://schemas.microsoft.com/office/drawing/2014/main" id="{4EF52EA2-9FF5-407E-80B8-071C972D3DEE}"/>
                </a:ext>
              </a:extLst>
            </p:cNvPr>
            <p:cNvSpPr/>
            <p:nvPr/>
          </p:nvSpPr>
          <p:spPr>
            <a:xfrm>
              <a:off x="7141567" y="2101034"/>
              <a:ext cx="29551" cy="26240"/>
            </a:xfrm>
            <a:custGeom>
              <a:avLst/>
              <a:gdLst/>
              <a:ahLst/>
              <a:cxnLst/>
              <a:rect l="l" t="t" r="r" b="b"/>
              <a:pathLst>
                <a:path w="1517" h="1347" extrusionOk="0">
                  <a:moveTo>
                    <a:pt x="0" y="0"/>
                  </a:moveTo>
                  <a:lnTo>
                    <a:pt x="0" y="1346"/>
                  </a:lnTo>
                  <a:lnTo>
                    <a:pt x="1446" y="1346"/>
                  </a:lnTo>
                  <a:cubicBezTo>
                    <a:pt x="1493" y="1346"/>
                    <a:pt x="1517" y="1323"/>
                    <a:pt x="1517" y="1276"/>
                  </a:cubicBezTo>
                  <a:lnTo>
                    <a:pt x="1517" y="77"/>
                  </a:lnTo>
                  <a:cubicBezTo>
                    <a:pt x="1517" y="24"/>
                    <a:pt x="1493" y="0"/>
                    <a:pt x="1446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12;p63">
              <a:extLst>
                <a:ext uri="{FF2B5EF4-FFF2-40B4-BE49-F238E27FC236}">
                  <a16:creationId xmlns:a16="http://schemas.microsoft.com/office/drawing/2014/main" id="{CF639C10-9074-4CFE-B211-FF77A5251AC4}"/>
                </a:ext>
              </a:extLst>
            </p:cNvPr>
            <p:cNvSpPr/>
            <p:nvPr/>
          </p:nvSpPr>
          <p:spPr>
            <a:xfrm>
              <a:off x="7154969" y="2101034"/>
              <a:ext cx="16149" cy="26240"/>
            </a:xfrm>
            <a:custGeom>
              <a:avLst/>
              <a:gdLst/>
              <a:ahLst/>
              <a:cxnLst/>
              <a:rect l="l" t="t" r="r" b="b"/>
              <a:pathLst>
                <a:path w="829" h="1347" extrusionOk="0">
                  <a:moveTo>
                    <a:pt x="0" y="0"/>
                  </a:moveTo>
                  <a:cubicBezTo>
                    <a:pt x="24" y="0"/>
                    <a:pt x="71" y="24"/>
                    <a:pt x="71" y="77"/>
                  </a:cubicBezTo>
                  <a:lnTo>
                    <a:pt x="71" y="1276"/>
                  </a:lnTo>
                  <a:cubicBezTo>
                    <a:pt x="71" y="1323"/>
                    <a:pt x="24" y="1346"/>
                    <a:pt x="0" y="1346"/>
                  </a:cubicBezTo>
                  <a:lnTo>
                    <a:pt x="758" y="1346"/>
                  </a:lnTo>
                  <a:cubicBezTo>
                    <a:pt x="805" y="1346"/>
                    <a:pt x="829" y="1323"/>
                    <a:pt x="829" y="1276"/>
                  </a:cubicBezTo>
                  <a:lnTo>
                    <a:pt x="829" y="77"/>
                  </a:lnTo>
                  <a:cubicBezTo>
                    <a:pt x="829" y="24"/>
                    <a:pt x="805" y="0"/>
                    <a:pt x="758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13;p63">
              <a:extLst>
                <a:ext uri="{FF2B5EF4-FFF2-40B4-BE49-F238E27FC236}">
                  <a16:creationId xmlns:a16="http://schemas.microsoft.com/office/drawing/2014/main" id="{853CDC24-94A5-4D82-B48C-B2FCCA72A452}"/>
                </a:ext>
              </a:extLst>
            </p:cNvPr>
            <p:cNvSpPr/>
            <p:nvPr/>
          </p:nvSpPr>
          <p:spPr>
            <a:xfrm>
              <a:off x="7037603" y="2204083"/>
              <a:ext cx="133516" cy="26240"/>
            </a:xfrm>
            <a:custGeom>
              <a:avLst/>
              <a:gdLst/>
              <a:ahLst/>
              <a:cxnLst/>
              <a:rect l="l" t="t" r="r" b="b"/>
              <a:pathLst>
                <a:path w="6854" h="1347" extrusionOk="0">
                  <a:moveTo>
                    <a:pt x="94" y="0"/>
                  </a:moveTo>
                  <a:cubicBezTo>
                    <a:pt x="47" y="0"/>
                    <a:pt x="0" y="24"/>
                    <a:pt x="0" y="77"/>
                  </a:cubicBezTo>
                  <a:lnTo>
                    <a:pt x="0" y="1276"/>
                  </a:lnTo>
                  <a:cubicBezTo>
                    <a:pt x="0" y="1323"/>
                    <a:pt x="47" y="1346"/>
                    <a:pt x="94" y="1346"/>
                  </a:cubicBezTo>
                  <a:lnTo>
                    <a:pt x="6783" y="1346"/>
                  </a:lnTo>
                  <a:cubicBezTo>
                    <a:pt x="6830" y="1346"/>
                    <a:pt x="6854" y="1323"/>
                    <a:pt x="6854" y="1276"/>
                  </a:cubicBezTo>
                  <a:lnTo>
                    <a:pt x="6854" y="77"/>
                  </a:lnTo>
                  <a:cubicBezTo>
                    <a:pt x="6854" y="24"/>
                    <a:pt x="6830" y="0"/>
                    <a:pt x="6783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14;p63">
              <a:extLst>
                <a:ext uri="{FF2B5EF4-FFF2-40B4-BE49-F238E27FC236}">
                  <a16:creationId xmlns:a16="http://schemas.microsoft.com/office/drawing/2014/main" id="{C549D0B9-C6A2-4335-B954-07EA4D401096}"/>
                </a:ext>
              </a:extLst>
            </p:cNvPr>
            <p:cNvSpPr/>
            <p:nvPr/>
          </p:nvSpPr>
          <p:spPr>
            <a:xfrm>
              <a:off x="7141567" y="2204083"/>
              <a:ext cx="29551" cy="26240"/>
            </a:xfrm>
            <a:custGeom>
              <a:avLst/>
              <a:gdLst/>
              <a:ahLst/>
              <a:cxnLst/>
              <a:rect l="l" t="t" r="r" b="b"/>
              <a:pathLst>
                <a:path w="1517" h="1347" extrusionOk="0">
                  <a:moveTo>
                    <a:pt x="0" y="0"/>
                  </a:moveTo>
                  <a:lnTo>
                    <a:pt x="0" y="1346"/>
                  </a:lnTo>
                  <a:lnTo>
                    <a:pt x="1446" y="1346"/>
                  </a:lnTo>
                  <a:cubicBezTo>
                    <a:pt x="1493" y="1346"/>
                    <a:pt x="1517" y="1323"/>
                    <a:pt x="1517" y="1276"/>
                  </a:cubicBezTo>
                  <a:lnTo>
                    <a:pt x="1517" y="77"/>
                  </a:lnTo>
                  <a:cubicBezTo>
                    <a:pt x="1517" y="24"/>
                    <a:pt x="1493" y="0"/>
                    <a:pt x="1446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15;p63">
              <a:extLst>
                <a:ext uri="{FF2B5EF4-FFF2-40B4-BE49-F238E27FC236}">
                  <a16:creationId xmlns:a16="http://schemas.microsoft.com/office/drawing/2014/main" id="{F7556806-C150-483F-8F68-727932A3C139}"/>
                </a:ext>
              </a:extLst>
            </p:cNvPr>
            <p:cNvSpPr/>
            <p:nvPr/>
          </p:nvSpPr>
          <p:spPr>
            <a:xfrm>
              <a:off x="7154969" y="2204083"/>
              <a:ext cx="16149" cy="26240"/>
            </a:xfrm>
            <a:custGeom>
              <a:avLst/>
              <a:gdLst/>
              <a:ahLst/>
              <a:cxnLst/>
              <a:rect l="l" t="t" r="r" b="b"/>
              <a:pathLst>
                <a:path w="829" h="1347" extrusionOk="0">
                  <a:moveTo>
                    <a:pt x="0" y="0"/>
                  </a:moveTo>
                  <a:cubicBezTo>
                    <a:pt x="24" y="0"/>
                    <a:pt x="71" y="24"/>
                    <a:pt x="71" y="77"/>
                  </a:cubicBezTo>
                  <a:lnTo>
                    <a:pt x="71" y="1276"/>
                  </a:lnTo>
                  <a:cubicBezTo>
                    <a:pt x="71" y="1323"/>
                    <a:pt x="24" y="1346"/>
                    <a:pt x="0" y="1346"/>
                  </a:cubicBezTo>
                  <a:lnTo>
                    <a:pt x="758" y="1346"/>
                  </a:lnTo>
                  <a:cubicBezTo>
                    <a:pt x="805" y="1346"/>
                    <a:pt x="829" y="1323"/>
                    <a:pt x="829" y="1276"/>
                  </a:cubicBezTo>
                  <a:lnTo>
                    <a:pt x="829" y="77"/>
                  </a:lnTo>
                  <a:cubicBezTo>
                    <a:pt x="829" y="24"/>
                    <a:pt x="805" y="0"/>
                    <a:pt x="758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16;p63">
              <a:extLst>
                <a:ext uri="{FF2B5EF4-FFF2-40B4-BE49-F238E27FC236}">
                  <a16:creationId xmlns:a16="http://schemas.microsoft.com/office/drawing/2014/main" id="{FC54ACB8-8CFF-4612-B1AE-9A90BA4C5E4F}"/>
                </a:ext>
              </a:extLst>
            </p:cNvPr>
            <p:cNvSpPr/>
            <p:nvPr/>
          </p:nvSpPr>
          <p:spPr>
            <a:xfrm>
              <a:off x="7143963" y="2302884"/>
              <a:ext cx="41025" cy="40557"/>
            </a:xfrm>
            <a:custGeom>
              <a:avLst/>
              <a:gdLst/>
              <a:ahLst/>
              <a:cxnLst/>
              <a:rect l="l" t="t" r="r" b="b"/>
              <a:pathLst>
                <a:path w="2106" h="2082" extrusionOk="0">
                  <a:moveTo>
                    <a:pt x="1053" y="1"/>
                  </a:moveTo>
                  <a:cubicBezTo>
                    <a:pt x="465" y="1"/>
                    <a:pt x="1" y="465"/>
                    <a:pt x="1" y="1030"/>
                  </a:cubicBezTo>
                  <a:cubicBezTo>
                    <a:pt x="1" y="1617"/>
                    <a:pt x="465" y="2082"/>
                    <a:pt x="1053" y="2082"/>
                  </a:cubicBezTo>
                  <a:cubicBezTo>
                    <a:pt x="1641" y="2082"/>
                    <a:pt x="2105" y="1617"/>
                    <a:pt x="2105" y="1030"/>
                  </a:cubicBezTo>
                  <a:cubicBezTo>
                    <a:pt x="2105" y="465"/>
                    <a:pt x="1641" y="1"/>
                    <a:pt x="1053" y="1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17;p63">
              <a:extLst>
                <a:ext uri="{FF2B5EF4-FFF2-40B4-BE49-F238E27FC236}">
                  <a16:creationId xmlns:a16="http://schemas.microsoft.com/office/drawing/2014/main" id="{49B1F09A-2D42-4EED-BC33-58E222EAE011}"/>
                </a:ext>
              </a:extLst>
            </p:cNvPr>
            <p:cNvSpPr/>
            <p:nvPr/>
          </p:nvSpPr>
          <p:spPr>
            <a:xfrm>
              <a:off x="7031876" y="2198355"/>
              <a:ext cx="144970" cy="37694"/>
            </a:xfrm>
            <a:custGeom>
              <a:avLst/>
              <a:gdLst/>
              <a:ahLst/>
              <a:cxnLst/>
              <a:rect l="l" t="t" r="r" b="b"/>
              <a:pathLst>
                <a:path w="7442" h="1935" extrusionOk="0">
                  <a:moveTo>
                    <a:pt x="5337" y="565"/>
                  </a:moveTo>
                  <a:lnTo>
                    <a:pt x="5337" y="1370"/>
                  </a:lnTo>
                  <a:lnTo>
                    <a:pt x="588" y="1370"/>
                  </a:lnTo>
                  <a:lnTo>
                    <a:pt x="588" y="565"/>
                  </a:lnTo>
                  <a:close/>
                  <a:moveTo>
                    <a:pt x="6877" y="565"/>
                  </a:moveTo>
                  <a:lnTo>
                    <a:pt x="6877" y="1370"/>
                  </a:lnTo>
                  <a:lnTo>
                    <a:pt x="5902" y="1370"/>
                  </a:lnTo>
                  <a:lnTo>
                    <a:pt x="5902" y="565"/>
                  </a:lnTo>
                  <a:close/>
                  <a:moveTo>
                    <a:pt x="388" y="1"/>
                  </a:moveTo>
                  <a:cubicBezTo>
                    <a:pt x="171" y="1"/>
                    <a:pt x="0" y="171"/>
                    <a:pt x="0" y="371"/>
                  </a:cubicBezTo>
                  <a:lnTo>
                    <a:pt x="0" y="1570"/>
                  </a:lnTo>
                  <a:cubicBezTo>
                    <a:pt x="0" y="1764"/>
                    <a:pt x="171" y="1934"/>
                    <a:pt x="388" y="1934"/>
                  </a:cubicBezTo>
                  <a:lnTo>
                    <a:pt x="7077" y="1934"/>
                  </a:lnTo>
                  <a:cubicBezTo>
                    <a:pt x="7271" y="1934"/>
                    <a:pt x="7442" y="1764"/>
                    <a:pt x="7442" y="1570"/>
                  </a:cubicBezTo>
                  <a:lnTo>
                    <a:pt x="7442" y="371"/>
                  </a:lnTo>
                  <a:cubicBezTo>
                    <a:pt x="7442" y="171"/>
                    <a:pt x="7271" y="1"/>
                    <a:pt x="707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18;p63">
              <a:extLst>
                <a:ext uri="{FF2B5EF4-FFF2-40B4-BE49-F238E27FC236}">
                  <a16:creationId xmlns:a16="http://schemas.microsoft.com/office/drawing/2014/main" id="{5A69CAEF-BB3F-468B-85C8-08A161BF39AF}"/>
                </a:ext>
              </a:extLst>
            </p:cNvPr>
            <p:cNvSpPr/>
            <p:nvPr/>
          </p:nvSpPr>
          <p:spPr>
            <a:xfrm>
              <a:off x="7204545" y="2211758"/>
              <a:ext cx="11006" cy="11006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71" y="0"/>
                  </a:moveTo>
                  <a:cubicBezTo>
                    <a:pt x="124" y="0"/>
                    <a:pt x="0" y="124"/>
                    <a:pt x="0" y="271"/>
                  </a:cubicBezTo>
                  <a:cubicBezTo>
                    <a:pt x="0" y="441"/>
                    <a:pt x="124" y="564"/>
                    <a:pt x="271" y="564"/>
                  </a:cubicBezTo>
                  <a:cubicBezTo>
                    <a:pt x="441" y="564"/>
                    <a:pt x="564" y="441"/>
                    <a:pt x="564" y="271"/>
                  </a:cubicBezTo>
                  <a:cubicBezTo>
                    <a:pt x="564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19;p63">
              <a:extLst>
                <a:ext uri="{FF2B5EF4-FFF2-40B4-BE49-F238E27FC236}">
                  <a16:creationId xmlns:a16="http://schemas.microsoft.com/office/drawing/2014/main" id="{164401B2-E2B6-432D-8910-326CCCDA7FBC}"/>
                </a:ext>
              </a:extLst>
            </p:cNvPr>
            <p:cNvSpPr/>
            <p:nvPr/>
          </p:nvSpPr>
          <p:spPr>
            <a:xfrm>
              <a:off x="7229850" y="2211758"/>
              <a:ext cx="11006" cy="11006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71" y="0"/>
                  </a:moveTo>
                  <a:cubicBezTo>
                    <a:pt x="124" y="0"/>
                    <a:pt x="0" y="124"/>
                    <a:pt x="0" y="271"/>
                  </a:cubicBezTo>
                  <a:cubicBezTo>
                    <a:pt x="0" y="441"/>
                    <a:pt x="124" y="564"/>
                    <a:pt x="271" y="564"/>
                  </a:cubicBezTo>
                  <a:cubicBezTo>
                    <a:pt x="441" y="564"/>
                    <a:pt x="564" y="441"/>
                    <a:pt x="564" y="271"/>
                  </a:cubicBezTo>
                  <a:cubicBezTo>
                    <a:pt x="564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120;p63">
              <a:extLst>
                <a:ext uri="{FF2B5EF4-FFF2-40B4-BE49-F238E27FC236}">
                  <a16:creationId xmlns:a16="http://schemas.microsoft.com/office/drawing/2014/main" id="{46AA770C-0947-4F46-BFE8-3BABE934B967}"/>
                </a:ext>
              </a:extLst>
            </p:cNvPr>
            <p:cNvSpPr/>
            <p:nvPr/>
          </p:nvSpPr>
          <p:spPr>
            <a:xfrm>
              <a:off x="7254121" y="2211621"/>
              <a:ext cx="12954" cy="11162"/>
            </a:xfrm>
            <a:custGeom>
              <a:avLst/>
              <a:gdLst/>
              <a:ahLst/>
              <a:cxnLst/>
              <a:rect l="l" t="t" r="r" b="b"/>
              <a:pathLst>
                <a:path w="665" h="573" extrusionOk="0">
                  <a:moveTo>
                    <a:pt x="320" y="1"/>
                  </a:moveTo>
                  <a:cubicBezTo>
                    <a:pt x="211" y="1"/>
                    <a:pt x="111" y="70"/>
                    <a:pt x="77" y="178"/>
                  </a:cubicBezTo>
                  <a:cubicBezTo>
                    <a:pt x="0" y="325"/>
                    <a:pt x="77" y="495"/>
                    <a:pt x="224" y="542"/>
                  </a:cubicBezTo>
                  <a:cubicBezTo>
                    <a:pt x="263" y="563"/>
                    <a:pt x="305" y="572"/>
                    <a:pt x="345" y="572"/>
                  </a:cubicBezTo>
                  <a:cubicBezTo>
                    <a:pt x="454" y="572"/>
                    <a:pt x="554" y="502"/>
                    <a:pt x="588" y="395"/>
                  </a:cubicBezTo>
                  <a:cubicBezTo>
                    <a:pt x="664" y="248"/>
                    <a:pt x="588" y="78"/>
                    <a:pt x="441" y="31"/>
                  </a:cubicBezTo>
                  <a:cubicBezTo>
                    <a:pt x="401" y="10"/>
                    <a:pt x="360" y="1"/>
                    <a:pt x="3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121;p63">
              <a:extLst>
                <a:ext uri="{FF2B5EF4-FFF2-40B4-BE49-F238E27FC236}">
                  <a16:creationId xmlns:a16="http://schemas.microsoft.com/office/drawing/2014/main" id="{0C2466BE-6AED-4B81-979E-106050DE8B4D}"/>
                </a:ext>
              </a:extLst>
            </p:cNvPr>
            <p:cNvSpPr/>
            <p:nvPr/>
          </p:nvSpPr>
          <p:spPr>
            <a:xfrm>
              <a:off x="7279874" y="2211758"/>
              <a:ext cx="11474" cy="11006"/>
            </a:xfrm>
            <a:custGeom>
              <a:avLst/>
              <a:gdLst/>
              <a:ahLst/>
              <a:cxnLst/>
              <a:rect l="l" t="t" r="r" b="b"/>
              <a:pathLst>
                <a:path w="589" h="565" extrusionOk="0">
                  <a:moveTo>
                    <a:pt x="295" y="0"/>
                  </a:moveTo>
                  <a:cubicBezTo>
                    <a:pt x="148" y="0"/>
                    <a:pt x="1" y="124"/>
                    <a:pt x="1" y="271"/>
                  </a:cubicBezTo>
                  <a:cubicBezTo>
                    <a:pt x="1" y="441"/>
                    <a:pt x="148" y="564"/>
                    <a:pt x="295" y="564"/>
                  </a:cubicBezTo>
                  <a:cubicBezTo>
                    <a:pt x="442" y="564"/>
                    <a:pt x="589" y="441"/>
                    <a:pt x="589" y="271"/>
                  </a:cubicBezTo>
                  <a:cubicBezTo>
                    <a:pt x="589" y="124"/>
                    <a:pt x="442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22;p63">
              <a:extLst>
                <a:ext uri="{FF2B5EF4-FFF2-40B4-BE49-F238E27FC236}">
                  <a16:creationId xmlns:a16="http://schemas.microsoft.com/office/drawing/2014/main" id="{B0844958-3B9C-47AF-A9D5-2046FC9BAC6E}"/>
                </a:ext>
              </a:extLst>
            </p:cNvPr>
            <p:cNvSpPr/>
            <p:nvPr/>
          </p:nvSpPr>
          <p:spPr>
            <a:xfrm>
              <a:off x="7031876" y="1992259"/>
              <a:ext cx="144970" cy="37694"/>
            </a:xfrm>
            <a:custGeom>
              <a:avLst/>
              <a:gdLst/>
              <a:ahLst/>
              <a:cxnLst/>
              <a:rect l="l" t="t" r="r" b="b"/>
              <a:pathLst>
                <a:path w="7442" h="1935" extrusionOk="0">
                  <a:moveTo>
                    <a:pt x="6877" y="588"/>
                  </a:moveTo>
                  <a:lnTo>
                    <a:pt x="6877" y="1370"/>
                  </a:lnTo>
                  <a:lnTo>
                    <a:pt x="5902" y="1370"/>
                  </a:lnTo>
                  <a:lnTo>
                    <a:pt x="5902" y="588"/>
                  </a:lnTo>
                  <a:close/>
                  <a:moveTo>
                    <a:pt x="388" y="0"/>
                  </a:moveTo>
                  <a:cubicBezTo>
                    <a:pt x="171" y="0"/>
                    <a:pt x="0" y="171"/>
                    <a:pt x="0" y="371"/>
                  </a:cubicBezTo>
                  <a:lnTo>
                    <a:pt x="0" y="1570"/>
                  </a:lnTo>
                  <a:cubicBezTo>
                    <a:pt x="0" y="1787"/>
                    <a:pt x="171" y="1934"/>
                    <a:pt x="388" y="1934"/>
                  </a:cubicBezTo>
                  <a:lnTo>
                    <a:pt x="7077" y="1934"/>
                  </a:lnTo>
                  <a:cubicBezTo>
                    <a:pt x="7271" y="1934"/>
                    <a:pt x="7442" y="1787"/>
                    <a:pt x="7442" y="1570"/>
                  </a:cubicBezTo>
                  <a:lnTo>
                    <a:pt x="7442" y="371"/>
                  </a:lnTo>
                  <a:cubicBezTo>
                    <a:pt x="7442" y="171"/>
                    <a:pt x="7271" y="0"/>
                    <a:pt x="7077" y="0"/>
                  </a:cubicBezTo>
                  <a:lnTo>
                    <a:pt x="3380" y="0"/>
                  </a:lnTo>
                  <a:cubicBezTo>
                    <a:pt x="3204" y="0"/>
                    <a:pt x="3086" y="124"/>
                    <a:pt x="3086" y="294"/>
                  </a:cubicBezTo>
                  <a:cubicBezTo>
                    <a:pt x="3086" y="441"/>
                    <a:pt x="3204" y="588"/>
                    <a:pt x="3380" y="588"/>
                  </a:cubicBezTo>
                  <a:lnTo>
                    <a:pt x="5337" y="588"/>
                  </a:lnTo>
                  <a:lnTo>
                    <a:pt x="5337" y="1370"/>
                  </a:lnTo>
                  <a:lnTo>
                    <a:pt x="588" y="1370"/>
                  </a:lnTo>
                  <a:lnTo>
                    <a:pt x="588" y="588"/>
                  </a:lnTo>
                  <a:lnTo>
                    <a:pt x="2058" y="588"/>
                  </a:lnTo>
                  <a:cubicBezTo>
                    <a:pt x="2205" y="588"/>
                    <a:pt x="2322" y="441"/>
                    <a:pt x="2322" y="294"/>
                  </a:cubicBezTo>
                  <a:cubicBezTo>
                    <a:pt x="2322" y="124"/>
                    <a:pt x="2205" y="0"/>
                    <a:pt x="20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23;p63">
              <a:extLst>
                <a:ext uri="{FF2B5EF4-FFF2-40B4-BE49-F238E27FC236}">
                  <a16:creationId xmlns:a16="http://schemas.microsoft.com/office/drawing/2014/main" id="{F270D0AA-05F0-4066-8296-72C967C79967}"/>
                </a:ext>
              </a:extLst>
            </p:cNvPr>
            <p:cNvSpPr/>
            <p:nvPr/>
          </p:nvSpPr>
          <p:spPr>
            <a:xfrm>
              <a:off x="7204545" y="2005661"/>
              <a:ext cx="11006" cy="11006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4"/>
                    <a:pt x="271" y="564"/>
                  </a:cubicBezTo>
                  <a:cubicBezTo>
                    <a:pt x="441" y="564"/>
                    <a:pt x="564" y="441"/>
                    <a:pt x="564" y="294"/>
                  </a:cubicBezTo>
                  <a:cubicBezTo>
                    <a:pt x="564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124;p63">
              <a:extLst>
                <a:ext uri="{FF2B5EF4-FFF2-40B4-BE49-F238E27FC236}">
                  <a16:creationId xmlns:a16="http://schemas.microsoft.com/office/drawing/2014/main" id="{2CDF6892-8034-433D-ABCE-9A6D3C3DBB6E}"/>
                </a:ext>
              </a:extLst>
            </p:cNvPr>
            <p:cNvSpPr/>
            <p:nvPr/>
          </p:nvSpPr>
          <p:spPr>
            <a:xfrm>
              <a:off x="7229850" y="2005661"/>
              <a:ext cx="11006" cy="11006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4"/>
                    <a:pt x="271" y="564"/>
                  </a:cubicBezTo>
                  <a:cubicBezTo>
                    <a:pt x="441" y="564"/>
                    <a:pt x="564" y="441"/>
                    <a:pt x="564" y="294"/>
                  </a:cubicBezTo>
                  <a:cubicBezTo>
                    <a:pt x="564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125;p63">
              <a:extLst>
                <a:ext uri="{FF2B5EF4-FFF2-40B4-BE49-F238E27FC236}">
                  <a16:creationId xmlns:a16="http://schemas.microsoft.com/office/drawing/2014/main" id="{59A51D07-76A1-4C4D-A8D8-2052490B5866}"/>
                </a:ext>
              </a:extLst>
            </p:cNvPr>
            <p:cNvSpPr/>
            <p:nvPr/>
          </p:nvSpPr>
          <p:spPr>
            <a:xfrm>
              <a:off x="7254569" y="2005661"/>
              <a:ext cx="11474" cy="11006"/>
            </a:xfrm>
            <a:custGeom>
              <a:avLst/>
              <a:gdLst/>
              <a:ahLst/>
              <a:cxnLst/>
              <a:rect l="l" t="t" r="r" b="b"/>
              <a:pathLst>
                <a:path w="589" h="565" extrusionOk="0">
                  <a:moveTo>
                    <a:pt x="295" y="0"/>
                  </a:moveTo>
                  <a:cubicBezTo>
                    <a:pt x="148" y="0"/>
                    <a:pt x="1" y="124"/>
                    <a:pt x="1" y="294"/>
                  </a:cubicBezTo>
                  <a:cubicBezTo>
                    <a:pt x="1" y="441"/>
                    <a:pt x="148" y="564"/>
                    <a:pt x="295" y="564"/>
                  </a:cubicBezTo>
                  <a:cubicBezTo>
                    <a:pt x="471" y="564"/>
                    <a:pt x="589" y="441"/>
                    <a:pt x="589" y="294"/>
                  </a:cubicBezTo>
                  <a:cubicBezTo>
                    <a:pt x="589" y="124"/>
                    <a:pt x="471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126;p63">
              <a:extLst>
                <a:ext uri="{FF2B5EF4-FFF2-40B4-BE49-F238E27FC236}">
                  <a16:creationId xmlns:a16="http://schemas.microsoft.com/office/drawing/2014/main" id="{34B8AE55-250C-4953-B663-AEF32AD48A13}"/>
                </a:ext>
              </a:extLst>
            </p:cNvPr>
            <p:cNvSpPr/>
            <p:nvPr/>
          </p:nvSpPr>
          <p:spPr>
            <a:xfrm>
              <a:off x="7279874" y="2005661"/>
              <a:ext cx="11474" cy="11006"/>
            </a:xfrm>
            <a:custGeom>
              <a:avLst/>
              <a:gdLst/>
              <a:ahLst/>
              <a:cxnLst/>
              <a:rect l="l" t="t" r="r" b="b"/>
              <a:pathLst>
                <a:path w="589" h="565" extrusionOk="0">
                  <a:moveTo>
                    <a:pt x="295" y="0"/>
                  </a:moveTo>
                  <a:cubicBezTo>
                    <a:pt x="148" y="0"/>
                    <a:pt x="1" y="124"/>
                    <a:pt x="1" y="294"/>
                  </a:cubicBezTo>
                  <a:cubicBezTo>
                    <a:pt x="1" y="441"/>
                    <a:pt x="148" y="564"/>
                    <a:pt x="295" y="564"/>
                  </a:cubicBezTo>
                  <a:cubicBezTo>
                    <a:pt x="442" y="564"/>
                    <a:pt x="589" y="441"/>
                    <a:pt x="589" y="294"/>
                  </a:cubicBezTo>
                  <a:cubicBezTo>
                    <a:pt x="589" y="124"/>
                    <a:pt x="442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27;p63">
              <a:extLst>
                <a:ext uri="{FF2B5EF4-FFF2-40B4-BE49-F238E27FC236}">
                  <a16:creationId xmlns:a16="http://schemas.microsoft.com/office/drawing/2014/main" id="{AB38ECA3-10EB-482C-B4E6-69FD657301B3}"/>
                </a:ext>
              </a:extLst>
            </p:cNvPr>
            <p:cNvSpPr/>
            <p:nvPr/>
          </p:nvSpPr>
          <p:spPr>
            <a:xfrm>
              <a:off x="7031876" y="2095307"/>
              <a:ext cx="144970" cy="37694"/>
            </a:xfrm>
            <a:custGeom>
              <a:avLst/>
              <a:gdLst/>
              <a:ahLst/>
              <a:cxnLst/>
              <a:rect l="l" t="t" r="r" b="b"/>
              <a:pathLst>
                <a:path w="7442" h="1935" extrusionOk="0">
                  <a:moveTo>
                    <a:pt x="5337" y="565"/>
                  </a:moveTo>
                  <a:lnTo>
                    <a:pt x="5337" y="1370"/>
                  </a:lnTo>
                  <a:lnTo>
                    <a:pt x="588" y="1370"/>
                  </a:lnTo>
                  <a:lnTo>
                    <a:pt x="588" y="565"/>
                  </a:lnTo>
                  <a:close/>
                  <a:moveTo>
                    <a:pt x="6877" y="565"/>
                  </a:moveTo>
                  <a:lnTo>
                    <a:pt x="6877" y="1370"/>
                  </a:lnTo>
                  <a:lnTo>
                    <a:pt x="5902" y="1370"/>
                  </a:lnTo>
                  <a:lnTo>
                    <a:pt x="5902" y="565"/>
                  </a:lnTo>
                  <a:close/>
                  <a:moveTo>
                    <a:pt x="388" y="0"/>
                  </a:moveTo>
                  <a:cubicBezTo>
                    <a:pt x="171" y="0"/>
                    <a:pt x="0" y="171"/>
                    <a:pt x="0" y="371"/>
                  </a:cubicBezTo>
                  <a:lnTo>
                    <a:pt x="0" y="1570"/>
                  </a:lnTo>
                  <a:cubicBezTo>
                    <a:pt x="0" y="1764"/>
                    <a:pt x="171" y="1934"/>
                    <a:pt x="388" y="1934"/>
                  </a:cubicBezTo>
                  <a:lnTo>
                    <a:pt x="7077" y="1934"/>
                  </a:lnTo>
                  <a:cubicBezTo>
                    <a:pt x="7271" y="1934"/>
                    <a:pt x="7442" y="1764"/>
                    <a:pt x="7442" y="1570"/>
                  </a:cubicBezTo>
                  <a:lnTo>
                    <a:pt x="7442" y="371"/>
                  </a:lnTo>
                  <a:cubicBezTo>
                    <a:pt x="7442" y="171"/>
                    <a:pt x="7271" y="0"/>
                    <a:pt x="707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28;p63">
              <a:extLst>
                <a:ext uri="{FF2B5EF4-FFF2-40B4-BE49-F238E27FC236}">
                  <a16:creationId xmlns:a16="http://schemas.microsoft.com/office/drawing/2014/main" id="{067839E0-1C21-48C7-BBAA-9EEBB3A26688}"/>
                </a:ext>
              </a:extLst>
            </p:cNvPr>
            <p:cNvSpPr/>
            <p:nvPr/>
          </p:nvSpPr>
          <p:spPr>
            <a:xfrm>
              <a:off x="7204545" y="2108709"/>
              <a:ext cx="11006" cy="11006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4"/>
                    <a:pt x="271" y="564"/>
                  </a:cubicBezTo>
                  <a:cubicBezTo>
                    <a:pt x="441" y="564"/>
                    <a:pt x="564" y="441"/>
                    <a:pt x="564" y="294"/>
                  </a:cubicBezTo>
                  <a:cubicBezTo>
                    <a:pt x="564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29;p63">
              <a:extLst>
                <a:ext uri="{FF2B5EF4-FFF2-40B4-BE49-F238E27FC236}">
                  <a16:creationId xmlns:a16="http://schemas.microsoft.com/office/drawing/2014/main" id="{9AF0E715-16F1-4575-B000-D91A25A1B69B}"/>
                </a:ext>
              </a:extLst>
            </p:cNvPr>
            <p:cNvSpPr/>
            <p:nvPr/>
          </p:nvSpPr>
          <p:spPr>
            <a:xfrm>
              <a:off x="7229850" y="2108709"/>
              <a:ext cx="11006" cy="11006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4"/>
                    <a:pt x="271" y="564"/>
                  </a:cubicBezTo>
                  <a:cubicBezTo>
                    <a:pt x="441" y="564"/>
                    <a:pt x="564" y="441"/>
                    <a:pt x="564" y="294"/>
                  </a:cubicBezTo>
                  <a:cubicBezTo>
                    <a:pt x="564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30;p63">
              <a:extLst>
                <a:ext uri="{FF2B5EF4-FFF2-40B4-BE49-F238E27FC236}">
                  <a16:creationId xmlns:a16="http://schemas.microsoft.com/office/drawing/2014/main" id="{626F0FCA-B6A6-454E-945C-24991E1380BE}"/>
                </a:ext>
              </a:extLst>
            </p:cNvPr>
            <p:cNvSpPr/>
            <p:nvPr/>
          </p:nvSpPr>
          <p:spPr>
            <a:xfrm>
              <a:off x="7254569" y="2108709"/>
              <a:ext cx="11474" cy="11006"/>
            </a:xfrm>
            <a:custGeom>
              <a:avLst/>
              <a:gdLst/>
              <a:ahLst/>
              <a:cxnLst/>
              <a:rect l="l" t="t" r="r" b="b"/>
              <a:pathLst>
                <a:path w="589" h="565" extrusionOk="0">
                  <a:moveTo>
                    <a:pt x="295" y="0"/>
                  </a:moveTo>
                  <a:cubicBezTo>
                    <a:pt x="148" y="0"/>
                    <a:pt x="1" y="124"/>
                    <a:pt x="1" y="294"/>
                  </a:cubicBezTo>
                  <a:cubicBezTo>
                    <a:pt x="1" y="441"/>
                    <a:pt x="148" y="564"/>
                    <a:pt x="295" y="564"/>
                  </a:cubicBezTo>
                  <a:cubicBezTo>
                    <a:pt x="471" y="564"/>
                    <a:pt x="589" y="441"/>
                    <a:pt x="589" y="294"/>
                  </a:cubicBezTo>
                  <a:cubicBezTo>
                    <a:pt x="589" y="124"/>
                    <a:pt x="471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31;p63">
              <a:extLst>
                <a:ext uri="{FF2B5EF4-FFF2-40B4-BE49-F238E27FC236}">
                  <a16:creationId xmlns:a16="http://schemas.microsoft.com/office/drawing/2014/main" id="{DCD6F97C-F984-4763-A999-F1049B0D3241}"/>
                </a:ext>
              </a:extLst>
            </p:cNvPr>
            <p:cNvSpPr/>
            <p:nvPr/>
          </p:nvSpPr>
          <p:spPr>
            <a:xfrm>
              <a:off x="7279874" y="2108709"/>
              <a:ext cx="11474" cy="11006"/>
            </a:xfrm>
            <a:custGeom>
              <a:avLst/>
              <a:gdLst/>
              <a:ahLst/>
              <a:cxnLst/>
              <a:rect l="l" t="t" r="r" b="b"/>
              <a:pathLst>
                <a:path w="589" h="565" extrusionOk="0">
                  <a:moveTo>
                    <a:pt x="295" y="0"/>
                  </a:moveTo>
                  <a:cubicBezTo>
                    <a:pt x="148" y="0"/>
                    <a:pt x="1" y="124"/>
                    <a:pt x="1" y="294"/>
                  </a:cubicBezTo>
                  <a:cubicBezTo>
                    <a:pt x="1" y="441"/>
                    <a:pt x="148" y="564"/>
                    <a:pt x="295" y="564"/>
                  </a:cubicBezTo>
                  <a:cubicBezTo>
                    <a:pt x="442" y="564"/>
                    <a:pt x="589" y="441"/>
                    <a:pt x="589" y="294"/>
                  </a:cubicBezTo>
                  <a:cubicBezTo>
                    <a:pt x="589" y="124"/>
                    <a:pt x="442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32;p63">
              <a:extLst>
                <a:ext uri="{FF2B5EF4-FFF2-40B4-BE49-F238E27FC236}">
                  <a16:creationId xmlns:a16="http://schemas.microsoft.com/office/drawing/2014/main" id="{B2C28D41-ED3C-401B-B02B-32E61F6F362A}"/>
                </a:ext>
              </a:extLst>
            </p:cNvPr>
            <p:cNvSpPr/>
            <p:nvPr/>
          </p:nvSpPr>
          <p:spPr>
            <a:xfrm>
              <a:off x="6974625" y="1969818"/>
              <a:ext cx="379704" cy="379354"/>
            </a:xfrm>
            <a:custGeom>
              <a:avLst/>
              <a:gdLst/>
              <a:ahLst/>
              <a:cxnLst/>
              <a:rect l="l" t="t" r="r" b="b"/>
              <a:pathLst>
                <a:path w="19492" h="19474" extrusionOk="0">
                  <a:moveTo>
                    <a:pt x="18927" y="565"/>
                  </a:moveTo>
                  <a:lnTo>
                    <a:pt x="18927" y="3698"/>
                  </a:lnTo>
                  <a:lnTo>
                    <a:pt x="559" y="3698"/>
                  </a:lnTo>
                  <a:lnTo>
                    <a:pt x="559" y="565"/>
                  </a:lnTo>
                  <a:close/>
                  <a:moveTo>
                    <a:pt x="9963" y="4262"/>
                  </a:moveTo>
                  <a:lnTo>
                    <a:pt x="9963" y="5267"/>
                  </a:lnTo>
                  <a:lnTo>
                    <a:pt x="9499" y="5267"/>
                  </a:lnTo>
                  <a:lnTo>
                    <a:pt x="9499" y="4262"/>
                  </a:lnTo>
                  <a:close/>
                  <a:moveTo>
                    <a:pt x="18927" y="5855"/>
                  </a:moveTo>
                  <a:lnTo>
                    <a:pt x="18927" y="8964"/>
                  </a:lnTo>
                  <a:lnTo>
                    <a:pt x="559" y="8964"/>
                  </a:lnTo>
                  <a:lnTo>
                    <a:pt x="559" y="5855"/>
                  </a:lnTo>
                  <a:close/>
                  <a:moveTo>
                    <a:pt x="9963" y="9552"/>
                  </a:moveTo>
                  <a:lnTo>
                    <a:pt x="9963" y="10557"/>
                  </a:lnTo>
                  <a:lnTo>
                    <a:pt x="9499" y="10557"/>
                  </a:lnTo>
                  <a:lnTo>
                    <a:pt x="9499" y="9552"/>
                  </a:lnTo>
                  <a:close/>
                  <a:moveTo>
                    <a:pt x="9963" y="14842"/>
                  </a:moveTo>
                  <a:lnTo>
                    <a:pt x="9963" y="16829"/>
                  </a:lnTo>
                  <a:cubicBezTo>
                    <a:pt x="9893" y="16805"/>
                    <a:pt x="9816" y="16805"/>
                    <a:pt x="9746" y="16805"/>
                  </a:cubicBezTo>
                  <a:cubicBezTo>
                    <a:pt x="9670" y="16805"/>
                    <a:pt x="9575" y="16805"/>
                    <a:pt x="9499" y="16829"/>
                  </a:cubicBezTo>
                  <a:lnTo>
                    <a:pt x="9499" y="14842"/>
                  </a:lnTo>
                  <a:close/>
                  <a:moveTo>
                    <a:pt x="8423" y="17928"/>
                  </a:moveTo>
                  <a:cubicBezTo>
                    <a:pt x="8423" y="17981"/>
                    <a:pt x="8400" y="18051"/>
                    <a:pt x="8400" y="18128"/>
                  </a:cubicBezTo>
                  <a:cubicBezTo>
                    <a:pt x="8400" y="18198"/>
                    <a:pt x="8423" y="18275"/>
                    <a:pt x="8423" y="18345"/>
                  </a:cubicBezTo>
                  <a:lnTo>
                    <a:pt x="4015" y="18345"/>
                  </a:lnTo>
                  <a:lnTo>
                    <a:pt x="4015" y="17928"/>
                  </a:lnTo>
                  <a:close/>
                  <a:moveTo>
                    <a:pt x="15453" y="17928"/>
                  </a:moveTo>
                  <a:lnTo>
                    <a:pt x="15453" y="18345"/>
                  </a:lnTo>
                  <a:lnTo>
                    <a:pt x="11068" y="18345"/>
                  </a:lnTo>
                  <a:lnTo>
                    <a:pt x="11068" y="18128"/>
                  </a:lnTo>
                  <a:lnTo>
                    <a:pt x="11068" y="17928"/>
                  </a:lnTo>
                  <a:close/>
                  <a:moveTo>
                    <a:pt x="9746" y="17363"/>
                  </a:moveTo>
                  <a:cubicBezTo>
                    <a:pt x="10163" y="17363"/>
                    <a:pt x="10504" y="17710"/>
                    <a:pt x="10504" y="18128"/>
                  </a:cubicBezTo>
                  <a:cubicBezTo>
                    <a:pt x="10504" y="18539"/>
                    <a:pt x="10163" y="18886"/>
                    <a:pt x="9746" y="18886"/>
                  </a:cubicBezTo>
                  <a:cubicBezTo>
                    <a:pt x="9329" y="18886"/>
                    <a:pt x="8988" y="18539"/>
                    <a:pt x="8988" y="18128"/>
                  </a:cubicBezTo>
                  <a:cubicBezTo>
                    <a:pt x="8988" y="17710"/>
                    <a:pt x="9329" y="17363"/>
                    <a:pt x="9746" y="17363"/>
                  </a:cubicBezTo>
                  <a:close/>
                  <a:moveTo>
                    <a:pt x="535" y="0"/>
                  </a:moveTo>
                  <a:cubicBezTo>
                    <a:pt x="242" y="0"/>
                    <a:pt x="1" y="224"/>
                    <a:pt x="1" y="518"/>
                  </a:cubicBezTo>
                  <a:lnTo>
                    <a:pt x="1" y="3727"/>
                  </a:lnTo>
                  <a:cubicBezTo>
                    <a:pt x="1" y="4021"/>
                    <a:pt x="242" y="4262"/>
                    <a:pt x="535" y="4262"/>
                  </a:cubicBezTo>
                  <a:lnTo>
                    <a:pt x="8935" y="4262"/>
                  </a:lnTo>
                  <a:lnTo>
                    <a:pt x="8935" y="5267"/>
                  </a:lnTo>
                  <a:lnTo>
                    <a:pt x="535" y="5267"/>
                  </a:lnTo>
                  <a:cubicBezTo>
                    <a:pt x="242" y="5267"/>
                    <a:pt x="1" y="5514"/>
                    <a:pt x="1" y="5808"/>
                  </a:cubicBezTo>
                  <a:lnTo>
                    <a:pt x="1" y="9017"/>
                  </a:lnTo>
                  <a:cubicBezTo>
                    <a:pt x="1" y="9311"/>
                    <a:pt x="242" y="9552"/>
                    <a:pt x="535" y="9552"/>
                  </a:cubicBezTo>
                  <a:lnTo>
                    <a:pt x="8935" y="9552"/>
                  </a:lnTo>
                  <a:lnTo>
                    <a:pt x="8935" y="10557"/>
                  </a:lnTo>
                  <a:lnTo>
                    <a:pt x="535" y="10557"/>
                  </a:lnTo>
                  <a:cubicBezTo>
                    <a:pt x="242" y="10557"/>
                    <a:pt x="1" y="10804"/>
                    <a:pt x="1" y="11098"/>
                  </a:cubicBezTo>
                  <a:lnTo>
                    <a:pt x="1" y="14307"/>
                  </a:lnTo>
                  <a:cubicBezTo>
                    <a:pt x="1" y="14601"/>
                    <a:pt x="242" y="14842"/>
                    <a:pt x="535" y="14842"/>
                  </a:cubicBezTo>
                  <a:lnTo>
                    <a:pt x="8935" y="14842"/>
                  </a:lnTo>
                  <a:lnTo>
                    <a:pt x="8935" y="17070"/>
                  </a:lnTo>
                  <a:cubicBezTo>
                    <a:pt x="8841" y="17146"/>
                    <a:pt x="8741" y="17246"/>
                    <a:pt x="8670" y="17340"/>
                  </a:cubicBezTo>
                  <a:lnTo>
                    <a:pt x="3868" y="17340"/>
                  </a:lnTo>
                  <a:cubicBezTo>
                    <a:pt x="3645" y="17340"/>
                    <a:pt x="3451" y="17540"/>
                    <a:pt x="3451" y="17757"/>
                  </a:cubicBezTo>
                  <a:lnTo>
                    <a:pt x="3451" y="18492"/>
                  </a:lnTo>
                  <a:cubicBezTo>
                    <a:pt x="3451" y="18739"/>
                    <a:pt x="3645" y="18909"/>
                    <a:pt x="3868" y="18909"/>
                  </a:cubicBezTo>
                  <a:lnTo>
                    <a:pt x="8670" y="18909"/>
                  </a:lnTo>
                  <a:cubicBezTo>
                    <a:pt x="8911" y="19250"/>
                    <a:pt x="9305" y="19474"/>
                    <a:pt x="9746" y="19474"/>
                  </a:cubicBezTo>
                  <a:cubicBezTo>
                    <a:pt x="10187" y="19474"/>
                    <a:pt x="10581" y="19250"/>
                    <a:pt x="10822" y="18909"/>
                  </a:cubicBezTo>
                  <a:lnTo>
                    <a:pt x="15624" y="18909"/>
                  </a:lnTo>
                  <a:cubicBezTo>
                    <a:pt x="15841" y="18909"/>
                    <a:pt x="16041" y="18739"/>
                    <a:pt x="16041" y="18492"/>
                  </a:cubicBezTo>
                  <a:lnTo>
                    <a:pt x="16041" y="17757"/>
                  </a:lnTo>
                  <a:cubicBezTo>
                    <a:pt x="16041" y="17540"/>
                    <a:pt x="15841" y="17340"/>
                    <a:pt x="15624" y="17340"/>
                  </a:cubicBezTo>
                  <a:lnTo>
                    <a:pt x="10822" y="17340"/>
                  </a:lnTo>
                  <a:cubicBezTo>
                    <a:pt x="10751" y="17246"/>
                    <a:pt x="10651" y="17146"/>
                    <a:pt x="10551" y="17070"/>
                  </a:cubicBezTo>
                  <a:lnTo>
                    <a:pt x="10551" y="14842"/>
                  </a:lnTo>
                  <a:lnTo>
                    <a:pt x="18956" y="14842"/>
                  </a:lnTo>
                  <a:cubicBezTo>
                    <a:pt x="19250" y="14842"/>
                    <a:pt x="19491" y="14601"/>
                    <a:pt x="19491" y="14307"/>
                  </a:cubicBezTo>
                  <a:lnTo>
                    <a:pt x="19491" y="11098"/>
                  </a:lnTo>
                  <a:cubicBezTo>
                    <a:pt x="19491" y="10804"/>
                    <a:pt x="19250" y="10557"/>
                    <a:pt x="18956" y="10557"/>
                  </a:cubicBezTo>
                  <a:lnTo>
                    <a:pt x="15012" y="10557"/>
                  </a:lnTo>
                  <a:cubicBezTo>
                    <a:pt x="14866" y="10557"/>
                    <a:pt x="14719" y="10680"/>
                    <a:pt x="14719" y="10851"/>
                  </a:cubicBezTo>
                  <a:cubicBezTo>
                    <a:pt x="14719" y="10998"/>
                    <a:pt x="14866" y="11121"/>
                    <a:pt x="15012" y="11121"/>
                  </a:cubicBezTo>
                  <a:lnTo>
                    <a:pt x="18927" y="11121"/>
                  </a:lnTo>
                  <a:lnTo>
                    <a:pt x="18927" y="14254"/>
                  </a:lnTo>
                  <a:lnTo>
                    <a:pt x="559" y="14254"/>
                  </a:lnTo>
                  <a:lnTo>
                    <a:pt x="559" y="11121"/>
                  </a:lnTo>
                  <a:lnTo>
                    <a:pt x="13690" y="11121"/>
                  </a:lnTo>
                  <a:cubicBezTo>
                    <a:pt x="13860" y="11121"/>
                    <a:pt x="13984" y="10998"/>
                    <a:pt x="13984" y="10851"/>
                  </a:cubicBezTo>
                  <a:cubicBezTo>
                    <a:pt x="13984" y="10680"/>
                    <a:pt x="13860" y="10557"/>
                    <a:pt x="13690" y="10557"/>
                  </a:cubicBezTo>
                  <a:lnTo>
                    <a:pt x="10551" y="10557"/>
                  </a:lnTo>
                  <a:lnTo>
                    <a:pt x="10551" y="9552"/>
                  </a:lnTo>
                  <a:lnTo>
                    <a:pt x="18956" y="9552"/>
                  </a:lnTo>
                  <a:cubicBezTo>
                    <a:pt x="19250" y="9552"/>
                    <a:pt x="19491" y="9311"/>
                    <a:pt x="19491" y="9017"/>
                  </a:cubicBezTo>
                  <a:lnTo>
                    <a:pt x="19491" y="5808"/>
                  </a:lnTo>
                  <a:cubicBezTo>
                    <a:pt x="19491" y="5514"/>
                    <a:pt x="19250" y="5267"/>
                    <a:pt x="18956" y="5267"/>
                  </a:cubicBezTo>
                  <a:lnTo>
                    <a:pt x="10551" y="5267"/>
                  </a:lnTo>
                  <a:lnTo>
                    <a:pt x="10551" y="4262"/>
                  </a:lnTo>
                  <a:lnTo>
                    <a:pt x="18956" y="4262"/>
                  </a:lnTo>
                  <a:cubicBezTo>
                    <a:pt x="19250" y="4262"/>
                    <a:pt x="19491" y="4021"/>
                    <a:pt x="19491" y="3727"/>
                  </a:cubicBezTo>
                  <a:lnTo>
                    <a:pt x="19491" y="518"/>
                  </a:lnTo>
                  <a:cubicBezTo>
                    <a:pt x="19491" y="224"/>
                    <a:pt x="19250" y="0"/>
                    <a:pt x="1895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3963;p63">
            <a:extLst>
              <a:ext uri="{FF2B5EF4-FFF2-40B4-BE49-F238E27FC236}">
                <a16:creationId xmlns:a16="http://schemas.microsoft.com/office/drawing/2014/main" id="{97FB9D1A-F4EF-46E0-8A9C-2ABB0939ED3C}"/>
              </a:ext>
            </a:extLst>
          </p:cNvPr>
          <p:cNvGrpSpPr/>
          <p:nvPr/>
        </p:nvGrpSpPr>
        <p:grpSpPr>
          <a:xfrm>
            <a:off x="9506111" y="2254107"/>
            <a:ext cx="379819" cy="379352"/>
            <a:chOff x="3517676" y="1282375"/>
            <a:chExt cx="379819" cy="379352"/>
          </a:xfrm>
        </p:grpSpPr>
        <p:sp>
          <p:nvSpPr>
            <p:cNvPr id="50" name="Google Shape;3964;p63">
              <a:extLst>
                <a:ext uri="{FF2B5EF4-FFF2-40B4-BE49-F238E27FC236}">
                  <a16:creationId xmlns:a16="http://schemas.microsoft.com/office/drawing/2014/main" id="{44AC7E6D-3CC9-4267-B47B-EE5501F4CC22}"/>
                </a:ext>
              </a:extLst>
            </p:cNvPr>
            <p:cNvSpPr/>
            <p:nvPr/>
          </p:nvSpPr>
          <p:spPr>
            <a:xfrm>
              <a:off x="3786751" y="1629174"/>
              <a:ext cx="39174" cy="27272"/>
            </a:xfrm>
            <a:custGeom>
              <a:avLst/>
              <a:gdLst/>
              <a:ahLst/>
              <a:cxnLst/>
              <a:rect l="l" t="t" r="r" b="b"/>
              <a:pathLst>
                <a:path w="2011" h="1400" extrusionOk="0">
                  <a:moveTo>
                    <a:pt x="147" y="1"/>
                  </a:moveTo>
                  <a:cubicBezTo>
                    <a:pt x="147" y="1"/>
                    <a:pt x="124" y="1030"/>
                    <a:pt x="0" y="1400"/>
                  </a:cubicBezTo>
                  <a:lnTo>
                    <a:pt x="2011" y="1400"/>
                  </a:lnTo>
                  <a:cubicBezTo>
                    <a:pt x="1887" y="1030"/>
                    <a:pt x="1864" y="1"/>
                    <a:pt x="1864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65;p63">
              <a:extLst>
                <a:ext uri="{FF2B5EF4-FFF2-40B4-BE49-F238E27FC236}">
                  <a16:creationId xmlns:a16="http://schemas.microsoft.com/office/drawing/2014/main" id="{22DAABAE-30F0-4A30-B38E-A9F901D4993F}"/>
                </a:ext>
              </a:extLst>
            </p:cNvPr>
            <p:cNvSpPr/>
            <p:nvPr/>
          </p:nvSpPr>
          <p:spPr>
            <a:xfrm>
              <a:off x="3788699" y="1629174"/>
              <a:ext cx="35278" cy="15370"/>
            </a:xfrm>
            <a:custGeom>
              <a:avLst/>
              <a:gdLst/>
              <a:ahLst/>
              <a:cxnLst/>
              <a:rect l="l" t="t" r="r" b="b"/>
              <a:pathLst>
                <a:path w="1811" h="789" extrusionOk="0">
                  <a:moveTo>
                    <a:pt x="47" y="1"/>
                  </a:moveTo>
                  <a:cubicBezTo>
                    <a:pt x="47" y="1"/>
                    <a:pt x="24" y="395"/>
                    <a:pt x="0" y="789"/>
                  </a:cubicBezTo>
                  <a:lnTo>
                    <a:pt x="1811" y="789"/>
                  </a:lnTo>
                  <a:cubicBezTo>
                    <a:pt x="1764" y="395"/>
                    <a:pt x="1764" y="1"/>
                    <a:pt x="17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66;p63">
              <a:extLst>
                <a:ext uri="{FF2B5EF4-FFF2-40B4-BE49-F238E27FC236}">
                  <a16:creationId xmlns:a16="http://schemas.microsoft.com/office/drawing/2014/main" id="{3C62B032-3517-4802-A4CA-D6306569CD2F}"/>
                </a:ext>
              </a:extLst>
            </p:cNvPr>
            <p:cNvSpPr/>
            <p:nvPr/>
          </p:nvSpPr>
          <p:spPr>
            <a:xfrm>
              <a:off x="3720461" y="1512860"/>
              <a:ext cx="171755" cy="116335"/>
            </a:xfrm>
            <a:custGeom>
              <a:avLst/>
              <a:gdLst/>
              <a:ahLst/>
              <a:cxnLst/>
              <a:rect l="l" t="t" r="r" b="b"/>
              <a:pathLst>
                <a:path w="8817" h="5972" extrusionOk="0">
                  <a:moveTo>
                    <a:pt x="441" y="0"/>
                  </a:moveTo>
                  <a:cubicBezTo>
                    <a:pt x="194" y="0"/>
                    <a:pt x="0" y="218"/>
                    <a:pt x="0" y="464"/>
                  </a:cubicBezTo>
                  <a:lnTo>
                    <a:pt x="0" y="5531"/>
                  </a:lnTo>
                  <a:cubicBezTo>
                    <a:pt x="0" y="5778"/>
                    <a:pt x="194" y="5972"/>
                    <a:pt x="441" y="5972"/>
                  </a:cubicBezTo>
                  <a:lnTo>
                    <a:pt x="8352" y="5972"/>
                  </a:lnTo>
                  <a:cubicBezTo>
                    <a:pt x="8617" y="5972"/>
                    <a:pt x="8817" y="5778"/>
                    <a:pt x="8817" y="5531"/>
                  </a:cubicBezTo>
                  <a:lnTo>
                    <a:pt x="8817" y="464"/>
                  </a:lnTo>
                  <a:cubicBezTo>
                    <a:pt x="8817" y="218"/>
                    <a:pt x="8617" y="0"/>
                    <a:pt x="8352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967;p63">
              <a:extLst>
                <a:ext uri="{FF2B5EF4-FFF2-40B4-BE49-F238E27FC236}">
                  <a16:creationId xmlns:a16="http://schemas.microsoft.com/office/drawing/2014/main" id="{7D93C1F3-2614-4F86-98C9-508459905F42}"/>
                </a:ext>
              </a:extLst>
            </p:cNvPr>
            <p:cNvSpPr/>
            <p:nvPr/>
          </p:nvSpPr>
          <p:spPr>
            <a:xfrm>
              <a:off x="3720461" y="1607318"/>
              <a:ext cx="171755" cy="21876"/>
            </a:xfrm>
            <a:custGeom>
              <a:avLst/>
              <a:gdLst/>
              <a:ahLst/>
              <a:cxnLst/>
              <a:rect l="l" t="t" r="r" b="b"/>
              <a:pathLst>
                <a:path w="8817" h="1123" extrusionOk="0">
                  <a:moveTo>
                    <a:pt x="0" y="0"/>
                  </a:moveTo>
                  <a:lnTo>
                    <a:pt x="0" y="682"/>
                  </a:lnTo>
                  <a:cubicBezTo>
                    <a:pt x="0" y="929"/>
                    <a:pt x="194" y="1123"/>
                    <a:pt x="441" y="1123"/>
                  </a:cubicBezTo>
                  <a:lnTo>
                    <a:pt x="8352" y="1123"/>
                  </a:lnTo>
                  <a:cubicBezTo>
                    <a:pt x="8617" y="1123"/>
                    <a:pt x="8817" y="929"/>
                    <a:pt x="8817" y="682"/>
                  </a:cubicBezTo>
                  <a:lnTo>
                    <a:pt x="8817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968;p63">
              <a:extLst>
                <a:ext uri="{FF2B5EF4-FFF2-40B4-BE49-F238E27FC236}">
                  <a16:creationId xmlns:a16="http://schemas.microsoft.com/office/drawing/2014/main" id="{0DE09F55-117A-44E9-BD9C-0BEDBD7A710F}"/>
                </a:ext>
              </a:extLst>
            </p:cNvPr>
            <p:cNvSpPr/>
            <p:nvPr/>
          </p:nvSpPr>
          <p:spPr>
            <a:xfrm>
              <a:off x="3868274" y="1607318"/>
              <a:ext cx="23941" cy="21876"/>
            </a:xfrm>
            <a:custGeom>
              <a:avLst/>
              <a:gdLst/>
              <a:ahLst/>
              <a:cxnLst/>
              <a:rect l="l" t="t" r="r" b="b"/>
              <a:pathLst>
                <a:path w="1229" h="1123" extrusionOk="0">
                  <a:moveTo>
                    <a:pt x="441" y="0"/>
                  </a:moveTo>
                  <a:lnTo>
                    <a:pt x="441" y="682"/>
                  </a:lnTo>
                  <a:cubicBezTo>
                    <a:pt x="441" y="929"/>
                    <a:pt x="247" y="1123"/>
                    <a:pt x="0" y="1123"/>
                  </a:cubicBezTo>
                  <a:lnTo>
                    <a:pt x="764" y="1123"/>
                  </a:lnTo>
                  <a:cubicBezTo>
                    <a:pt x="1029" y="1123"/>
                    <a:pt x="1229" y="929"/>
                    <a:pt x="1229" y="682"/>
                  </a:cubicBezTo>
                  <a:lnTo>
                    <a:pt x="1229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969;p63">
              <a:extLst>
                <a:ext uri="{FF2B5EF4-FFF2-40B4-BE49-F238E27FC236}">
                  <a16:creationId xmlns:a16="http://schemas.microsoft.com/office/drawing/2014/main" id="{F834AC14-4239-4634-92C1-248BC12A0A47}"/>
                </a:ext>
              </a:extLst>
            </p:cNvPr>
            <p:cNvSpPr/>
            <p:nvPr/>
          </p:nvSpPr>
          <p:spPr>
            <a:xfrm>
              <a:off x="3691378" y="1404085"/>
              <a:ext cx="39057" cy="27155"/>
            </a:xfrm>
            <a:custGeom>
              <a:avLst/>
              <a:gdLst/>
              <a:ahLst/>
              <a:cxnLst/>
              <a:rect l="l" t="t" r="r" b="b"/>
              <a:pathLst>
                <a:path w="2005" h="1394" extrusionOk="0">
                  <a:moveTo>
                    <a:pt x="147" y="0"/>
                  </a:moveTo>
                  <a:cubicBezTo>
                    <a:pt x="147" y="0"/>
                    <a:pt x="147" y="1029"/>
                    <a:pt x="0" y="1393"/>
                  </a:cubicBezTo>
                  <a:lnTo>
                    <a:pt x="2004" y="1393"/>
                  </a:lnTo>
                  <a:cubicBezTo>
                    <a:pt x="1881" y="1029"/>
                    <a:pt x="1858" y="0"/>
                    <a:pt x="1858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970;p63">
              <a:extLst>
                <a:ext uri="{FF2B5EF4-FFF2-40B4-BE49-F238E27FC236}">
                  <a16:creationId xmlns:a16="http://schemas.microsoft.com/office/drawing/2014/main" id="{19EB1178-70D0-4AF6-85CB-F107ADF8C013}"/>
                </a:ext>
              </a:extLst>
            </p:cNvPr>
            <p:cNvSpPr/>
            <p:nvPr/>
          </p:nvSpPr>
          <p:spPr>
            <a:xfrm>
              <a:off x="3693657" y="1404085"/>
              <a:ext cx="34947" cy="15233"/>
            </a:xfrm>
            <a:custGeom>
              <a:avLst/>
              <a:gdLst/>
              <a:ahLst/>
              <a:cxnLst/>
              <a:rect l="l" t="t" r="r" b="b"/>
              <a:pathLst>
                <a:path w="1794" h="782" extrusionOk="0">
                  <a:moveTo>
                    <a:pt x="30" y="0"/>
                  </a:moveTo>
                  <a:cubicBezTo>
                    <a:pt x="30" y="0"/>
                    <a:pt x="30" y="388"/>
                    <a:pt x="1" y="782"/>
                  </a:cubicBezTo>
                  <a:lnTo>
                    <a:pt x="1793" y="782"/>
                  </a:lnTo>
                  <a:cubicBezTo>
                    <a:pt x="1764" y="388"/>
                    <a:pt x="1741" y="0"/>
                    <a:pt x="17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971;p63">
              <a:extLst>
                <a:ext uri="{FF2B5EF4-FFF2-40B4-BE49-F238E27FC236}">
                  <a16:creationId xmlns:a16="http://schemas.microsoft.com/office/drawing/2014/main" id="{EDF7F595-CD55-4898-AD0C-1330B6EDAD13}"/>
                </a:ext>
              </a:extLst>
            </p:cNvPr>
            <p:cNvSpPr/>
            <p:nvPr/>
          </p:nvSpPr>
          <p:spPr>
            <a:xfrm>
              <a:off x="3624971" y="1287635"/>
              <a:ext cx="171755" cy="116471"/>
            </a:xfrm>
            <a:custGeom>
              <a:avLst/>
              <a:gdLst/>
              <a:ahLst/>
              <a:cxnLst/>
              <a:rect l="l" t="t" r="r" b="b"/>
              <a:pathLst>
                <a:path w="8817" h="5979" extrusionOk="0">
                  <a:moveTo>
                    <a:pt x="470" y="0"/>
                  </a:moveTo>
                  <a:cubicBezTo>
                    <a:pt x="223" y="0"/>
                    <a:pt x="0" y="218"/>
                    <a:pt x="0" y="465"/>
                  </a:cubicBezTo>
                  <a:lnTo>
                    <a:pt x="0" y="5537"/>
                  </a:lnTo>
                  <a:cubicBezTo>
                    <a:pt x="0" y="5778"/>
                    <a:pt x="223" y="5978"/>
                    <a:pt x="470" y="5978"/>
                  </a:cubicBezTo>
                  <a:lnTo>
                    <a:pt x="8376" y="5978"/>
                  </a:lnTo>
                  <a:cubicBezTo>
                    <a:pt x="8623" y="5978"/>
                    <a:pt x="8817" y="5778"/>
                    <a:pt x="8817" y="5537"/>
                  </a:cubicBezTo>
                  <a:lnTo>
                    <a:pt x="8817" y="465"/>
                  </a:lnTo>
                  <a:cubicBezTo>
                    <a:pt x="8817" y="218"/>
                    <a:pt x="8623" y="0"/>
                    <a:pt x="8376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972;p63">
              <a:extLst>
                <a:ext uri="{FF2B5EF4-FFF2-40B4-BE49-F238E27FC236}">
                  <a16:creationId xmlns:a16="http://schemas.microsoft.com/office/drawing/2014/main" id="{B477115B-6BD8-4F17-A4EA-3E50E51B6D74}"/>
                </a:ext>
              </a:extLst>
            </p:cNvPr>
            <p:cNvSpPr/>
            <p:nvPr/>
          </p:nvSpPr>
          <p:spPr>
            <a:xfrm>
              <a:off x="3624971" y="1382092"/>
              <a:ext cx="171755" cy="22012"/>
            </a:xfrm>
            <a:custGeom>
              <a:avLst/>
              <a:gdLst/>
              <a:ahLst/>
              <a:cxnLst/>
              <a:rect l="l" t="t" r="r" b="b"/>
              <a:pathLst>
                <a:path w="8817" h="1130" extrusionOk="0">
                  <a:moveTo>
                    <a:pt x="0" y="1"/>
                  </a:moveTo>
                  <a:lnTo>
                    <a:pt x="0" y="688"/>
                  </a:lnTo>
                  <a:cubicBezTo>
                    <a:pt x="0" y="929"/>
                    <a:pt x="223" y="1129"/>
                    <a:pt x="470" y="1129"/>
                  </a:cubicBezTo>
                  <a:lnTo>
                    <a:pt x="8376" y="1129"/>
                  </a:lnTo>
                  <a:cubicBezTo>
                    <a:pt x="8623" y="1129"/>
                    <a:pt x="8817" y="929"/>
                    <a:pt x="8817" y="688"/>
                  </a:cubicBezTo>
                  <a:lnTo>
                    <a:pt x="8817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973;p63">
              <a:extLst>
                <a:ext uri="{FF2B5EF4-FFF2-40B4-BE49-F238E27FC236}">
                  <a16:creationId xmlns:a16="http://schemas.microsoft.com/office/drawing/2014/main" id="{DE2BCB9F-4280-49C2-BC2C-A29BB9AF1939}"/>
                </a:ext>
              </a:extLst>
            </p:cNvPr>
            <p:cNvSpPr/>
            <p:nvPr/>
          </p:nvSpPr>
          <p:spPr>
            <a:xfrm>
              <a:off x="3772901" y="1382092"/>
              <a:ext cx="23824" cy="22012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441" y="1"/>
                  </a:moveTo>
                  <a:lnTo>
                    <a:pt x="441" y="688"/>
                  </a:lnTo>
                  <a:cubicBezTo>
                    <a:pt x="441" y="929"/>
                    <a:pt x="247" y="1129"/>
                    <a:pt x="0" y="1129"/>
                  </a:cubicBezTo>
                  <a:lnTo>
                    <a:pt x="782" y="1129"/>
                  </a:lnTo>
                  <a:cubicBezTo>
                    <a:pt x="1029" y="1129"/>
                    <a:pt x="1223" y="929"/>
                    <a:pt x="1223" y="688"/>
                  </a:cubicBezTo>
                  <a:lnTo>
                    <a:pt x="1223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974;p63">
              <a:extLst>
                <a:ext uri="{FF2B5EF4-FFF2-40B4-BE49-F238E27FC236}">
                  <a16:creationId xmlns:a16="http://schemas.microsoft.com/office/drawing/2014/main" id="{30813BEB-B224-44DE-AC01-2A44F917E0D3}"/>
                </a:ext>
              </a:extLst>
            </p:cNvPr>
            <p:cNvSpPr/>
            <p:nvPr/>
          </p:nvSpPr>
          <p:spPr>
            <a:xfrm>
              <a:off x="3589693" y="1629174"/>
              <a:ext cx="39174" cy="27272"/>
            </a:xfrm>
            <a:custGeom>
              <a:avLst/>
              <a:gdLst/>
              <a:ahLst/>
              <a:cxnLst/>
              <a:rect l="l" t="t" r="r" b="b"/>
              <a:pathLst>
                <a:path w="2011" h="1400" extrusionOk="0">
                  <a:moveTo>
                    <a:pt x="148" y="1"/>
                  </a:moveTo>
                  <a:cubicBezTo>
                    <a:pt x="148" y="1"/>
                    <a:pt x="124" y="1030"/>
                    <a:pt x="1" y="1400"/>
                  </a:cubicBezTo>
                  <a:lnTo>
                    <a:pt x="2011" y="1400"/>
                  </a:lnTo>
                  <a:cubicBezTo>
                    <a:pt x="1887" y="1030"/>
                    <a:pt x="1864" y="1"/>
                    <a:pt x="1864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975;p63">
              <a:extLst>
                <a:ext uri="{FF2B5EF4-FFF2-40B4-BE49-F238E27FC236}">
                  <a16:creationId xmlns:a16="http://schemas.microsoft.com/office/drawing/2014/main" id="{B490DA32-4899-4885-9B9C-D482ADA80341}"/>
                </a:ext>
              </a:extLst>
            </p:cNvPr>
            <p:cNvSpPr/>
            <p:nvPr/>
          </p:nvSpPr>
          <p:spPr>
            <a:xfrm>
              <a:off x="3591641" y="1629174"/>
              <a:ext cx="35278" cy="15370"/>
            </a:xfrm>
            <a:custGeom>
              <a:avLst/>
              <a:gdLst/>
              <a:ahLst/>
              <a:cxnLst/>
              <a:rect l="l" t="t" r="r" b="b"/>
              <a:pathLst>
                <a:path w="1811" h="789" extrusionOk="0">
                  <a:moveTo>
                    <a:pt x="48" y="1"/>
                  </a:moveTo>
                  <a:cubicBezTo>
                    <a:pt x="48" y="1"/>
                    <a:pt x="48" y="395"/>
                    <a:pt x="1" y="789"/>
                  </a:cubicBezTo>
                  <a:lnTo>
                    <a:pt x="1811" y="789"/>
                  </a:lnTo>
                  <a:cubicBezTo>
                    <a:pt x="1764" y="395"/>
                    <a:pt x="1764" y="1"/>
                    <a:pt x="17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976;p63">
              <a:extLst>
                <a:ext uri="{FF2B5EF4-FFF2-40B4-BE49-F238E27FC236}">
                  <a16:creationId xmlns:a16="http://schemas.microsoft.com/office/drawing/2014/main" id="{05775433-E596-4B24-9A24-7A444B313316}"/>
                </a:ext>
              </a:extLst>
            </p:cNvPr>
            <p:cNvSpPr/>
            <p:nvPr/>
          </p:nvSpPr>
          <p:spPr>
            <a:xfrm>
              <a:off x="3523403" y="1512860"/>
              <a:ext cx="171775" cy="116335"/>
            </a:xfrm>
            <a:custGeom>
              <a:avLst/>
              <a:gdLst/>
              <a:ahLst/>
              <a:cxnLst/>
              <a:rect l="l" t="t" r="r" b="b"/>
              <a:pathLst>
                <a:path w="8818" h="5972" extrusionOk="0">
                  <a:moveTo>
                    <a:pt x="441" y="0"/>
                  </a:moveTo>
                  <a:cubicBezTo>
                    <a:pt x="194" y="0"/>
                    <a:pt x="0" y="218"/>
                    <a:pt x="0" y="464"/>
                  </a:cubicBezTo>
                  <a:lnTo>
                    <a:pt x="0" y="5531"/>
                  </a:lnTo>
                  <a:cubicBezTo>
                    <a:pt x="0" y="5778"/>
                    <a:pt x="194" y="5972"/>
                    <a:pt x="441" y="5972"/>
                  </a:cubicBezTo>
                  <a:lnTo>
                    <a:pt x="8376" y="5972"/>
                  </a:lnTo>
                  <a:cubicBezTo>
                    <a:pt x="8623" y="5972"/>
                    <a:pt x="8817" y="5778"/>
                    <a:pt x="8817" y="5531"/>
                  </a:cubicBezTo>
                  <a:lnTo>
                    <a:pt x="8817" y="464"/>
                  </a:lnTo>
                  <a:cubicBezTo>
                    <a:pt x="8817" y="218"/>
                    <a:pt x="8623" y="0"/>
                    <a:pt x="8376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977;p63">
              <a:extLst>
                <a:ext uri="{FF2B5EF4-FFF2-40B4-BE49-F238E27FC236}">
                  <a16:creationId xmlns:a16="http://schemas.microsoft.com/office/drawing/2014/main" id="{BD5E174E-CC91-46B5-B6BD-82AE65A48B4A}"/>
                </a:ext>
              </a:extLst>
            </p:cNvPr>
            <p:cNvSpPr/>
            <p:nvPr/>
          </p:nvSpPr>
          <p:spPr>
            <a:xfrm>
              <a:off x="3523403" y="1607318"/>
              <a:ext cx="171775" cy="21876"/>
            </a:xfrm>
            <a:custGeom>
              <a:avLst/>
              <a:gdLst/>
              <a:ahLst/>
              <a:cxnLst/>
              <a:rect l="l" t="t" r="r" b="b"/>
              <a:pathLst>
                <a:path w="8818" h="1123" extrusionOk="0">
                  <a:moveTo>
                    <a:pt x="0" y="0"/>
                  </a:moveTo>
                  <a:lnTo>
                    <a:pt x="0" y="682"/>
                  </a:lnTo>
                  <a:cubicBezTo>
                    <a:pt x="0" y="929"/>
                    <a:pt x="194" y="1123"/>
                    <a:pt x="441" y="1123"/>
                  </a:cubicBezTo>
                  <a:lnTo>
                    <a:pt x="8376" y="1123"/>
                  </a:lnTo>
                  <a:cubicBezTo>
                    <a:pt x="8623" y="1123"/>
                    <a:pt x="8817" y="929"/>
                    <a:pt x="8817" y="682"/>
                  </a:cubicBezTo>
                  <a:lnTo>
                    <a:pt x="8817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978;p63">
              <a:extLst>
                <a:ext uri="{FF2B5EF4-FFF2-40B4-BE49-F238E27FC236}">
                  <a16:creationId xmlns:a16="http://schemas.microsoft.com/office/drawing/2014/main" id="{052620B8-5D87-4DA8-9DFC-91CB38A18DA3}"/>
                </a:ext>
              </a:extLst>
            </p:cNvPr>
            <p:cNvSpPr/>
            <p:nvPr/>
          </p:nvSpPr>
          <p:spPr>
            <a:xfrm>
              <a:off x="3671333" y="1607318"/>
              <a:ext cx="23844" cy="21876"/>
            </a:xfrm>
            <a:custGeom>
              <a:avLst/>
              <a:gdLst/>
              <a:ahLst/>
              <a:cxnLst/>
              <a:rect l="l" t="t" r="r" b="b"/>
              <a:pathLst>
                <a:path w="1224" h="1123" extrusionOk="0">
                  <a:moveTo>
                    <a:pt x="441" y="0"/>
                  </a:moveTo>
                  <a:lnTo>
                    <a:pt x="441" y="682"/>
                  </a:lnTo>
                  <a:cubicBezTo>
                    <a:pt x="441" y="929"/>
                    <a:pt x="242" y="1123"/>
                    <a:pt x="1" y="1123"/>
                  </a:cubicBezTo>
                  <a:lnTo>
                    <a:pt x="782" y="1123"/>
                  </a:lnTo>
                  <a:cubicBezTo>
                    <a:pt x="1029" y="1123"/>
                    <a:pt x="1223" y="929"/>
                    <a:pt x="1223" y="682"/>
                  </a:cubicBezTo>
                  <a:lnTo>
                    <a:pt x="1223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979;p63">
              <a:extLst>
                <a:ext uri="{FF2B5EF4-FFF2-40B4-BE49-F238E27FC236}">
                  <a16:creationId xmlns:a16="http://schemas.microsoft.com/office/drawing/2014/main" id="{B4B1755E-6E21-4998-9878-608F1E004202}"/>
                </a:ext>
              </a:extLst>
            </p:cNvPr>
            <p:cNvSpPr/>
            <p:nvPr/>
          </p:nvSpPr>
          <p:spPr>
            <a:xfrm>
              <a:off x="3714734" y="1507581"/>
              <a:ext cx="182761" cy="154145"/>
            </a:xfrm>
            <a:custGeom>
              <a:avLst/>
              <a:gdLst/>
              <a:ahLst/>
              <a:cxnLst/>
              <a:rect l="l" t="t" r="r" b="b"/>
              <a:pathLst>
                <a:path w="9382" h="7913" extrusionOk="0">
                  <a:moveTo>
                    <a:pt x="8817" y="5385"/>
                  </a:moveTo>
                  <a:lnTo>
                    <a:pt x="8817" y="5802"/>
                  </a:lnTo>
                  <a:cubicBezTo>
                    <a:pt x="8817" y="5902"/>
                    <a:pt x="8741" y="5973"/>
                    <a:pt x="8646" y="5973"/>
                  </a:cubicBezTo>
                  <a:lnTo>
                    <a:pt x="735" y="5973"/>
                  </a:lnTo>
                  <a:cubicBezTo>
                    <a:pt x="659" y="5973"/>
                    <a:pt x="588" y="5902"/>
                    <a:pt x="588" y="5802"/>
                  </a:cubicBezTo>
                  <a:lnTo>
                    <a:pt x="588" y="5385"/>
                  </a:lnTo>
                  <a:close/>
                  <a:moveTo>
                    <a:pt x="5290" y="6537"/>
                  </a:moveTo>
                  <a:cubicBezTo>
                    <a:pt x="5290" y="6760"/>
                    <a:pt x="5314" y="7078"/>
                    <a:pt x="5337" y="7348"/>
                  </a:cubicBezTo>
                  <a:lnTo>
                    <a:pt x="4038" y="7348"/>
                  </a:lnTo>
                  <a:cubicBezTo>
                    <a:pt x="4091" y="7078"/>
                    <a:pt x="4115" y="6760"/>
                    <a:pt x="4115" y="6537"/>
                  </a:cubicBezTo>
                  <a:close/>
                  <a:moveTo>
                    <a:pt x="735" y="1"/>
                  </a:moveTo>
                  <a:cubicBezTo>
                    <a:pt x="341" y="1"/>
                    <a:pt x="0" y="318"/>
                    <a:pt x="0" y="735"/>
                  </a:cubicBezTo>
                  <a:lnTo>
                    <a:pt x="0" y="1594"/>
                  </a:lnTo>
                  <a:cubicBezTo>
                    <a:pt x="0" y="1764"/>
                    <a:pt x="124" y="1887"/>
                    <a:pt x="294" y="1887"/>
                  </a:cubicBezTo>
                  <a:cubicBezTo>
                    <a:pt x="441" y="1887"/>
                    <a:pt x="588" y="1764"/>
                    <a:pt x="588" y="1594"/>
                  </a:cubicBezTo>
                  <a:lnTo>
                    <a:pt x="588" y="735"/>
                  </a:lnTo>
                  <a:cubicBezTo>
                    <a:pt x="588" y="635"/>
                    <a:pt x="659" y="565"/>
                    <a:pt x="735" y="565"/>
                  </a:cubicBezTo>
                  <a:lnTo>
                    <a:pt x="8646" y="565"/>
                  </a:lnTo>
                  <a:cubicBezTo>
                    <a:pt x="8741" y="565"/>
                    <a:pt x="8817" y="635"/>
                    <a:pt x="8817" y="735"/>
                  </a:cubicBezTo>
                  <a:lnTo>
                    <a:pt x="8817" y="4826"/>
                  </a:lnTo>
                  <a:lnTo>
                    <a:pt x="588" y="4826"/>
                  </a:lnTo>
                  <a:lnTo>
                    <a:pt x="588" y="2916"/>
                  </a:lnTo>
                  <a:cubicBezTo>
                    <a:pt x="588" y="2769"/>
                    <a:pt x="441" y="2622"/>
                    <a:pt x="294" y="2622"/>
                  </a:cubicBezTo>
                  <a:cubicBezTo>
                    <a:pt x="124" y="2622"/>
                    <a:pt x="0" y="2769"/>
                    <a:pt x="0" y="2916"/>
                  </a:cubicBezTo>
                  <a:lnTo>
                    <a:pt x="0" y="5802"/>
                  </a:lnTo>
                  <a:cubicBezTo>
                    <a:pt x="0" y="6219"/>
                    <a:pt x="341" y="6537"/>
                    <a:pt x="735" y="6537"/>
                  </a:cubicBezTo>
                  <a:lnTo>
                    <a:pt x="3550" y="6537"/>
                  </a:lnTo>
                  <a:cubicBezTo>
                    <a:pt x="3527" y="6807"/>
                    <a:pt x="3503" y="7125"/>
                    <a:pt x="3474" y="7348"/>
                  </a:cubicBezTo>
                  <a:lnTo>
                    <a:pt x="2939" y="7348"/>
                  </a:lnTo>
                  <a:cubicBezTo>
                    <a:pt x="2769" y="7348"/>
                    <a:pt x="2645" y="7471"/>
                    <a:pt x="2645" y="7642"/>
                  </a:cubicBezTo>
                  <a:cubicBezTo>
                    <a:pt x="2645" y="7789"/>
                    <a:pt x="2769" y="7912"/>
                    <a:pt x="2939" y="7912"/>
                  </a:cubicBezTo>
                  <a:lnTo>
                    <a:pt x="6466" y="7912"/>
                  </a:lnTo>
                  <a:cubicBezTo>
                    <a:pt x="6613" y="7912"/>
                    <a:pt x="6736" y="7789"/>
                    <a:pt x="6736" y="7642"/>
                  </a:cubicBezTo>
                  <a:cubicBezTo>
                    <a:pt x="6736" y="7471"/>
                    <a:pt x="6613" y="7348"/>
                    <a:pt x="6466" y="7348"/>
                  </a:cubicBezTo>
                  <a:lnTo>
                    <a:pt x="5925" y="7348"/>
                  </a:lnTo>
                  <a:cubicBezTo>
                    <a:pt x="5878" y="7125"/>
                    <a:pt x="5855" y="6807"/>
                    <a:pt x="5855" y="6537"/>
                  </a:cubicBezTo>
                  <a:lnTo>
                    <a:pt x="8646" y="6537"/>
                  </a:lnTo>
                  <a:cubicBezTo>
                    <a:pt x="9058" y="6537"/>
                    <a:pt x="9381" y="6219"/>
                    <a:pt x="9381" y="5802"/>
                  </a:cubicBezTo>
                  <a:lnTo>
                    <a:pt x="9381" y="735"/>
                  </a:lnTo>
                  <a:cubicBezTo>
                    <a:pt x="9381" y="318"/>
                    <a:pt x="9058" y="1"/>
                    <a:pt x="864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980;p63">
              <a:extLst>
                <a:ext uri="{FF2B5EF4-FFF2-40B4-BE49-F238E27FC236}">
                  <a16:creationId xmlns:a16="http://schemas.microsoft.com/office/drawing/2014/main" id="{5EBDEEEA-2675-40E6-9AB3-034C74DC2363}"/>
                </a:ext>
              </a:extLst>
            </p:cNvPr>
            <p:cNvSpPr/>
            <p:nvPr/>
          </p:nvSpPr>
          <p:spPr>
            <a:xfrm>
              <a:off x="3517676" y="1507581"/>
              <a:ext cx="183229" cy="154145"/>
            </a:xfrm>
            <a:custGeom>
              <a:avLst/>
              <a:gdLst/>
              <a:ahLst/>
              <a:cxnLst/>
              <a:rect l="l" t="t" r="r" b="b"/>
              <a:pathLst>
                <a:path w="9406" h="7913" extrusionOk="0">
                  <a:moveTo>
                    <a:pt x="8670" y="565"/>
                  </a:moveTo>
                  <a:cubicBezTo>
                    <a:pt x="8741" y="565"/>
                    <a:pt x="8817" y="635"/>
                    <a:pt x="8817" y="735"/>
                  </a:cubicBezTo>
                  <a:lnTo>
                    <a:pt x="8817" y="4826"/>
                  </a:lnTo>
                  <a:lnTo>
                    <a:pt x="588" y="4826"/>
                  </a:lnTo>
                  <a:lnTo>
                    <a:pt x="588" y="735"/>
                  </a:lnTo>
                  <a:cubicBezTo>
                    <a:pt x="588" y="635"/>
                    <a:pt x="659" y="565"/>
                    <a:pt x="735" y="565"/>
                  </a:cubicBezTo>
                  <a:close/>
                  <a:moveTo>
                    <a:pt x="8817" y="5385"/>
                  </a:moveTo>
                  <a:lnTo>
                    <a:pt x="8817" y="5802"/>
                  </a:lnTo>
                  <a:cubicBezTo>
                    <a:pt x="8817" y="5902"/>
                    <a:pt x="8741" y="5973"/>
                    <a:pt x="8670" y="5973"/>
                  </a:cubicBezTo>
                  <a:lnTo>
                    <a:pt x="735" y="5973"/>
                  </a:lnTo>
                  <a:cubicBezTo>
                    <a:pt x="659" y="5973"/>
                    <a:pt x="588" y="5902"/>
                    <a:pt x="588" y="5802"/>
                  </a:cubicBezTo>
                  <a:lnTo>
                    <a:pt x="588" y="5385"/>
                  </a:lnTo>
                  <a:close/>
                  <a:moveTo>
                    <a:pt x="5291" y="6537"/>
                  </a:moveTo>
                  <a:cubicBezTo>
                    <a:pt x="5291" y="6760"/>
                    <a:pt x="5314" y="7078"/>
                    <a:pt x="5361" y="7348"/>
                  </a:cubicBezTo>
                  <a:lnTo>
                    <a:pt x="4039" y="7348"/>
                  </a:lnTo>
                  <a:cubicBezTo>
                    <a:pt x="4091" y="7078"/>
                    <a:pt x="4115" y="6760"/>
                    <a:pt x="4115" y="6537"/>
                  </a:cubicBezTo>
                  <a:close/>
                  <a:moveTo>
                    <a:pt x="735" y="1"/>
                  </a:moveTo>
                  <a:cubicBezTo>
                    <a:pt x="341" y="1"/>
                    <a:pt x="1" y="318"/>
                    <a:pt x="1" y="735"/>
                  </a:cubicBezTo>
                  <a:lnTo>
                    <a:pt x="1" y="5802"/>
                  </a:lnTo>
                  <a:cubicBezTo>
                    <a:pt x="1" y="6219"/>
                    <a:pt x="341" y="6537"/>
                    <a:pt x="735" y="6537"/>
                  </a:cubicBezTo>
                  <a:lnTo>
                    <a:pt x="3551" y="6537"/>
                  </a:lnTo>
                  <a:cubicBezTo>
                    <a:pt x="3527" y="6807"/>
                    <a:pt x="3504" y="7125"/>
                    <a:pt x="3480" y="7348"/>
                  </a:cubicBezTo>
                  <a:lnTo>
                    <a:pt x="2939" y="7348"/>
                  </a:lnTo>
                  <a:cubicBezTo>
                    <a:pt x="2792" y="7348"/>
                    <a:pt x="2646" y="7471"/>
                    <a:pt x="2646" y="7642"/>
                  </a:cubicBezTo>
                  <a:cubicBezTo>
                    <a:pt x="2646" y="7789"/>
                    <a:pt x="2792" y="7912"/>
                    <a:pt x="2939" y="7912"/>
                  </a:cubicBezTo>
                  <a:lnTo>
                    <a:pt x="6466" y="7912"/>
                  </a:lnTo>
                  <a:cubicBezTo>
                    <a:pt x="6613" y="7912"/>
                    <a:pt x="6760" y="7789"/>
                    <a:pt x="6760" y="7642"/>
                  </a:cubicBezTo>
                  <a:cubicBezTo>
                    <a:pt x="6760" y="7471"/>
                    <a:pt x="6613" y="7348"/>
                    <a:pt x="6466" y="7348"/>
                  </a:cubicBezTo>
                  <a:lnTo>
                    <a:pt x="5925" y="7348"/>
                  </a:lnTo>
                  <a:cubicBezTo>
                    <a:pt x="5902" y="7125"/>
                    <a:pt x="5878" y="6807"/>
                    <a:pt x="5855" y="6537"/>
                  </a:cubicBezTo>
                  <a:lnTo>
                    <a:pt x="8670" y="6537"/>
                  </a:lnTo>
                  <a:cubicBezTo>
                    <a:pt x="9064" y="6537"/>
                    <a:pt x="9405" y="6219"/>
                    <a:pt x="9405" y="5802"/>
                  </a:cubicBezTo>
                  <a:lnTo>
                    <a:pt x="9405" y="735"/>
                  </a:lnTo>
                  <a:cubicBezTo>
                    <a:pt x="9405" y="318"/>
                    <a:pt x="9064" y="1"/>
                    <a:pt x="86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981;p63">
              <a:extLst>
                <a:ext uri="{FF2B5EF4-FFF2-40B4-BE49-F238E27FC236}">
                  <a16:creationId xmlns:a16="http://schemas.microsoft.com/office/drawing/2014/main" id="{C0EAFC62-87AD-4070-A6D9-FFD9A6E518A7}"/>
                </a:ext>
              </a:extLst>
            </p:cNvPr>
            <p:cNvSpPr/>
            <p:nvPr/>
          </p:nvSpPr>
          <p:spPr>
            <a:xfrm>
              <a:off x="3619809" y="1282375"/>
              <a:ext cx="182644" cy="154126"/>
            </a:xfrm>
            <a:custGeom>
              <a:avLst/>
              <a:gdLst/>
              <a:ahLst/>
              <a:cxnLst/>
              <a:rect l="l" t="t" r="r" b="b"/>
              <a:pathLst>
                <a:path w="9376" h="7912" extrusionOk="0">
                  <a:moveTo>
                    <a:pt x="8817" y="5390"/>
                  </a:moveTo>
                  <a:lnTo>
                    <a:pt x="8817" y="5807"/>
                  </a:lnTo>
                  <a:cubicBezTo>
                    <a:pt x="8817" y="5901"/>
                    <a:pt x="8741" y="5978"/>
                    <a:pt x="8641" y="5978"/>
                  </a:cubicBezTo>
                  <a:lnTo>
                    <a:pt x="735" y="5978"/>
                  </a:lnTo>
                  <a:cubicBezTo>
                    <a:pt x="635" y="5978"/>
                    <a:pt x="559" y="5901"/>
                    <a:pt x="559" y="5807"/>
                  </a:cubicBezTo>
                  <a:lnTo>
                    <a:pt x="559" y="5390"/>
                  </a:lnTo>
                  <a:close/>
                  <a:moveTo>
                    <a:pt x="5261" y="6542"/>
                  </a:moveTo>
                  <a:cubicBezTo>
                    <a:pt x="5291" y="6759"/>
                    <a:pt x="5291" y="7077"/>
                    <a:pt x="5338" y="7347"/>
                  </a:cubicBezTo>
                  <a:lnTo>
                    <a:pt x="4039" y="7347"/>
                  </a:lnTo>
                  <a:cubicBezTo>
                    <a:pt x="4062" y="7077"/>
                    <a:pt x="4086" y="6759"/>
                    <a:pt x="4115" y="6542"/>
                  </a:cubicBezTo>
                  <a:close/>
                  <a:moveTo>
                    <a:pt x="735" y="0"/>
                  </a:moveTo>
                  <a:cubicBezTo>
                    <a:pt x="318" y="0"/>
                    <a:pt x="1" y="317"/>
                    <a:pt x="1" y="735"/>
                  </a:cubicBezTo>
                  <a:lnTo>
                    <a:pt x="1" y="5807"/>
                  </a:lnTo>
                  <a:cubicBezTo>
                    <a:pt x="1" y="6219"/>
                    <a:pt x="318" y="6542"/>
                    <a:pt x="735" y="6542"/>
                  </a:cubicBezTo>
                  <a:lnTo>
                    <a:pt x="3527" y="6542"/>
                  </a:lnTo>
                  <a:cubicBezTo>
                    <a:pt x="3527" y="6807"/>
                    <a:pt x="3498" y="7130"/>
                    <a:pt x="3451" y="7347"/>
                  </a:cubicBezTo>
                  <a:lnTo>
                    <a:pt x="2910" y="7347"/>
                  </a:lnTo>
                  <a:cubicBezTo>
                    <a:pt x="2763" y="7347"/>
                    <a:pt x="2646" y="7471"/>
                    <a:pt x="2646" y="7641"/>
                  </a:cubicBezTo>
                  <a:cubicBezTo>
                    <a:pt x="2646" y="7788"/>
                    <a:pt x="2763" y="7912"/>
                    <a:pt x="2910" y="7912"/>
                  </a:cubicBezTo>
                  <a:lnTo>
                    <a:pt x="6437" y="7912"/>
                  </a:lnTo>
                  <a:cubicBezTo>
                    <a:pt x="6613" y="7912"/>
                    <a:pt x="6731" y="7788"/>
                    <a:pt x="6731" y="7641"/>
                  </a:cubicBezTo>
                  <a:cubicBezTo>
                    <a:pt x="6731" y="7471"/>
                    <a:pt x="6613" y="7347"/>
                    <a:pt x="6437" y="7347"/>
                  </a:cubicBezTo>
                  <a:lnTo>
                    <a:pt x="5925" y="7347"/>
                  </a:lnTo>
                  <a:cubicBezTo>
                    <a:pt x="5878" y="7130"/>
                    <a:pt x="5849" y="6807"/>
                    <a:pt x="5825" y="6542"/>
                  </a:cubicBezTo>
                  <a:lnTo>
                    <a:pt x="8641" y="6542"/>
                  </a:lnTo>
                  <a:cubicBezTo>
                    <a:pt x="9035" y="6542"/>
                    <a:pt x="9376" y="6219"/>
                    <a:pt x="9376" y="5807"/>
                  </a:cubicBezTo>
                  <a:lnTo>
                    <a:pt x="9376" y="735"/>
                  </a:lnTo>
                  <a:cubicBezTo>
                    <a:pt x="9376" y="317"/>
                    <a:pt x="9035" y="0"/>
                    <a:pt x="8641" y="0"/>
                  </a:cubicBezTo>
                  <a:lnTo>
                    <a:pt x="3939" y="0"/>
                  </a:lnTo>
                  <a:cubicBezTo>
                    <a:pt x="3792" y="0"/>
                    <a:pt x="3674" y="123"/>
                    <a:pt x="3674" y="270"/>
                  </a:cubicBezTo>
                  <a:cubicBezTo>
                    <a:pt x="3674" y="441"/>
                    <a:pt x="3792" y="564"/>
                    <a:pt x="3939" y="564"/>
                  </a:cubicBezTo>
                  <a:lnTo>
                    <a:pt x="8641" y="564"/>
                  </a:lnTo>
                  <a:cubicBezTo>
                    <a:pt x="8741" y="564"/>
                    <a:pt x="8817" y="635"/>
                    <a:pt x="8817" y="735"/>
                  </a:cubicBezTo>
                  <a:lnTo>
                    <a:pt x="8817" y="4826"/>
                  </a:lnTo>
                  <a:lnTo>
                    <a:pt x="559" y="4826"/>
                  </a:lnTo>
                  <a:lnTo>
                    <a:pt x="559" y="735"/>
                  </a:lnTo>
                  <a:cubicBezTo>
                    <a:pt x="559" y="635"/>
                    <a:pt x="635" y="564"/>
                    <a:pt x="735" y="564"/>
                  </a:cubicBezTo>
                  <a:lnTo>
                    <a:pt x="2646" y="564"/>
                  </a:lnTo>
                  <a:cubicBezTo>
                    <a:pt x="2792" y="564"/>
                    <a:pt x="2910" y="441"/>
                    <a:pt x="2910" y="270"/>
                  </a:cubicBezTo>
                  <a:cubicBezTo>
                    <a:pt x="2910" y="123"/>
                    <a:pt x="2792" y="0"/>
                    <a:pt x="264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982;p63">
              <a:extLst>
                <a:ext uri="{FF2B5EF4-FFF2-40B4-BE49-F238E27FC236}">
                  <a16:creationId xmlns:a16="http://schemas.microsoft.com/office/drawing/2014/main" id="{F7F289F8-2E62-47B3-B99A-1F4F92011A4B}"/>
                </a:ext>
              </a:extLst>
            </p:cNvPr>
            <p:cNvSpPr/>
            <p:nvPr/>
          </p:nvSpPr>
          <p:spPr>
            <a:xfrm>
              <a:off x="3600680" y="1446434"/>
              <a:ext cx="213793" cy="51096"/>
            </a:xfrm>
            <a:custGeom>
              <a:avLst/>
              <a:gdLst/>
              <a:ahLst/>
              <a:cxnLst/>
              <a:rect l="l" t="t" r="r" b="b"/>
              <a:pathLst>
                <a:path w="10975" h="2623" extrusionOk="0">
                  <a:moveTo>
                    <a:pt x="5485" y="1"/>
                  </a:moveTo>
                  <a:cubicBezTo>
                    <a:pt x="5338" y="1"/>
                    <a:pt x="5215" y="124"/>
                    <a:pt x="5215" y="295"/>
                  </a:cubicBezTo>
                  <a:lnTo>
                    <a:pt x="5215" y="1059"/>
                  </a:lnTo>
                  <a:lnTo>
                    <a:pt x="295" y="1059"/>
                  </a:lnTo>
                  <a:cubicBezTo>
                    <a:pt x="148" y="1059"/>
                    <a:pt x="1" y="1176"/>
                    <a:pt x="1" y="1323"/>
                  </a:cubicBezTo>
                  <a:lnTo>
                    <a:pt x="1" y="2329"/>
                  </a:lnTo>
                  <a:cubicBezTo>
                    <a:pt x="1" y="2499"/>
                    <a:pt x="148" y="2622"/>
                    <a:pt x="295" y="2622"/>
                  </a:cubicBezTo>
                  <a:cubicBezTo>
                    <a:pt x="442" y="2622"/>
                    <a:pt x="589" y="2499"/>
                    <a:pt x="589" y="2329"/>
                  </a:cubicBezTo>
                  <a:lnTo>
                    <a:pt x="589" y="1617"/>
                  </a:lnTo>
                  <a:lnTo>
                    <a:pt x="10411" y="1617"/>
                  </a:lnTo>
                  <a:lnTo>
                    <a:pt x="10411" y="2329"/>
                  </a:lnTo>
                  <a:cubicBezTo>
                    <a:pt x="10411" y="2499"/>
                    <a:pt x="10534" y="2622"/>
                    <a:pt x="10704" y="2622"/>
                  </a:cubicBezTo>
                  <a:cubicBezTo>
                    <a:pt x="10851" y="2622"/>
                    <a:pt x="10975" y="2499"/>
                    <a:pt x="10975" y="2329"/>
                  </a:cubicBezTo>
                  <a:lnTo>
                    <a:pt x="10975" y="1323"/>
                  </a:lnTo>
                  <a:cubicBezTo>
                    <a:pt x="10975" y="1176"/>
                    <a:pt x="10851" y="1059"/>
                    <a:pt x="10704" y="1059"/>
                  </a:cubicBezTo>
                  <a:lnTo>
                    <a:pt x="5779" y="1059"/>
                  </a:lnTo>
                  <a:lnTo>
                    <a:pt x="5779" y="295"/>
                  </a:lnTo>
                  <a:cubicBezTo>
                    <a:pt x="5779" y="124"/>
                    <a:pt x="5655" y="1"/>
                    <a:pt x="5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3321;p63">
            <a:extLst>
              <a:ext uri="{FF2B5EF4-FFF2-40B4-BE49-F238E27FC236}">
                <a16:creationId xmlns:a16="http://schemas.microsoft.com/office/drawing/2014/main" id="{DA98F698-C29B-45F1-BF79-8792CCB8FA9A}"/>
              </a:ext>
            </a:extLst>
          </p:cNvPr>
          <p:cNvGrpSpPr/>
          <p:nvPr/>
        </p:nvGrpSpPr>
        <p:grpSpPr>
          <a:xfrm>
            <a:off x="5906381" y="2193522"/>
            <a:ext cx="379237" cy="379821"/>
            <a:chOff x="2366048" y="1969351"/>
            <a:chExt cx="379237" cy="379821"/>
          </a:xfrm>
        </p:grpSpPr>
        <p:sp>
          <p:nvSpPr>
            <p:cNvPr id="70" name="Google Shape;3322;p63">
              <a:extLst>
                <a:ext uri="{FF2B5EF4-FFF2-40B4-BE49-F238E27FC236}">
                  <a16:creationId xmlns:a16="http://schemas.microsoft.com/office/drawing/2014/main" id="{C71E22D9-730A-4C3A-AEE7-24D6D50BBB09}"/>
                </a:ext>
              </a:extLst>
            </p:cNvPr>
            <p:cNvSpPr/>
            <p:nvPr/>
          </p:nvSpPr>
          <p:spPr>
            <a:xfrm>
              <a:off x="2371191" y="2028550"/>
              <a:ext cx="368367" cy="218488"/>
            </a:xfrm>
            <a:custGeom>
              <a:avLst/>
              <a:gdLst/>
              <a:ahLst/>
              <a:cxnLst/>
              <a:rect l="l" t="t" r="r" b="b"/>
              <a:pathLst>
                <a:path w="18910" h="11216" extrusionOk="0">
                  <a:moveTo>
                    <a:pt x="983" y="1"/>
                  </a:moveTo>
                  <a:cubicBezTo>
                    <a:pt x="442" y="1"/>
                    <a:pt x="1" y="418"/>
                    <a:pt x="1" y="953"/>
                  </a:cubicBezTo>
                  <a:lnTo>
                    <a:pt x="1" y="11216"/>
                  </a:lnTo>
                  <a:lnTo>
                    <a:pt x="18910" y="11216"/>
                  </a:lnTo>
                  <a:lnTo>
                    <a:pt x="18910" y="953"/>
                  </a:lnTo>
                  <a:cubicBezTo>
                    <a:pt x="18910" y="418"/>
                    <a:pt x="18493" y="1"/>
                    <a:pt x="17958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323;p63">
              <a:extLst>
                <a:ext uri="{FF2B5EF4-FFF2-40B4-BE49-F238E27FC236}">
                  <a16:creationId xmlns:a16="http://schemas.microsoft.com/office/drawing/2014/main" id="{87065E05-E184-4EE8-B4AF-004F8AA51152}"/>
                </a:ext>
              </a:extLst>
            </p:cNvPr>
            <p:cNvSpPr/>
            <p:nvPr/>
          </p:nvSpPr>
          <p:spPr>
            <a:xfrm>
              <a:off x="2371191" y="2237977"/>
              <a:ext cx="368367" cy="48213"/>
            </a:xfrm>
            <a:custGeom>
              <a:avLst/>
              <a:gdLst/>
              <a:ahLst/>
              <a:cxnLst/>
              <a:rect l="l" t="t" r="r" b="b"/>
              <a:pathLst>
                <a:path w="18910" h="2475" extrusionOk="0">
                  <a:moveTo>
                    <a:pt x="1" y="0"/>
                  </a:moveTo>
                  <a:lnTo>
                    <a:pt x="1" y="1493"/>
                  </a:lnTo>
                  <a:cubicBezTo>
                    <a:pt x="1" y="2034"/>
                    <a:pt x="442" y="2475"/>
                    <a:pt x="983" y="2475"/>
                  </a:cubicBezTo>
                  <a:lnTo>
                    <a:pt x="17958" y="2475"/>
                  </a:lnTo>
                  <a:cubicBezTo>
                    <a:pt x="18493" y="2475"/>
                    <a:pt x="18910" y="2034"/>
                    <a:pt x="18910" y="1493"/>
                  </a:cubicBezTo>
                  <a:lnTo>
                    <a:pt x="18910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324;p63">
              <a:extLst>
                <a:ext uri="{FF2B5EF4-FFF2-40B4-BE49-F238E27FC236}">
                  <a16:creationId xmlns:a16="http://schemas.microsoft.com/office/drawing/2014/main" id="{920B72F1-E80A-4B42-B812-FAC9D0D93D37}"/>
                </a:ext>
              </a:extLst>
            </p:cNvPr>
            <p:cNvSpPr/>
            <p:nvPr/>
          </p:nvSpPr>
          <p:spPr>
            <a:xfrm>
              <a:off x="2371191" y="2028550"/>
              <a:ext cx="368367" cy="209449"/>
            </a:xfrm>
            <a:custGeom>
              <a:avLst/>
              <a:gdLst/>
              <a:ahLst/>
              <a:cxnLst/>
              <a:rect l="l" t="t" r="r" b="b"/>
              <a:pathLst>
                <a:path w="18910" h="10752" extrusionOk="0">
                  <a:moveTo>
                    <a:pt x="983" y="1"/>
                  </a:moveTo>
                  <a:cubicBezTo>
                    <a:pt x="442" y="1"/>
                    <a:pt x="1" y="418"/>
                    <a:pt x="1" y="953"/>
                  </a:cubicBezTo>
                  <a:lnTo>
                    <a:pt x="1" y="10751"/>
                  </a:lnTo>
                  <a:lnTo>
                    <a:pt x="18910" y="10751"/>
                  </a:lnTo>
                  <a:lnTo>
                    <a:pt x="18910" y="953"/>
                  </a:lnTo>
                  <a:cubicBezTo>
                    <a:pt x="18910" y="418"/>
                    <a:pt x="18493" y="1"/>
                    <a:pt x="17958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325;p63">
              <a:extLst>
                <a:ext uri="{FF2B5EF4-FFF2-40B4-BE49-F238E27FC236}">
                  <a16:creationId xmlns:a16="http://schemas.microsoft.com/office/drawing/2014/main" id="{56D4C1DB-7974-429C-870B-E94CA7E398BD}"/>
                </a:ext>
              </a:extLst>
            </p:cNvPr>
            <p:cNvSpPr/>
            <p:nvPr/>
          </p:nvSpPr>
          <p:spPr>
            <a:xfrm>
              <a:off x="2706108" y="2028550"/>
              <a:ext cx="33447" cy="209449"/>
            </a:xfrm>
            <a:custGeom>
              <a:avLst/>
              <a:gdLst/>
              <a:ahLst/>
              <a:cxnLst/>
              <a:rect l="l" t="t" r="r" b="b"/>
              <a:pathLst>
                <a:path w="1717" h="10752" extrusionOk="0">
                  <a:moveTo>
                    <a:pt x="1" y="1"/>
                  </a:moveTo>
                  <a:cubicBezTo>
                    <a:pt x="518" y="1"/>
                    <a:pt x="959" y="418"/>
                    <a:pt x="959" y="953"/>
                  </a:cubicBezTo>
                  <a:lnTo>
                    <a:pt x="959" y="10751"/>
                  </a:lnTo>
                  <a:lnTo>
                    <a:pt x="1717" y="10751"/>
                  </a:lnTo>
                  <a:lnTo>
                    <a:pt x="1717" y="953"/>
                  </a:lnTo>
                  <a:cubicBezTo>
                    <a:pt x="1717" y="418"/>
                    <a:pt x="1300" y="1"/>
                    <a:pt x="765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326;p63">
              <a:extLst>
                <a:ext uri="{FF2B5EF4-FFF2-40B4-BE49-F238E27FC236}">
                  <a16:creationId xmlns:a16="http://schemas.microsoft.com/office/drawing/2014/main" id="{BA40B20C-B13E-4947-84DF-C5FE58F18CC2}"/>
                </a:ext>
              </a:extLst>
            </p:cNvPr>
            <p:cNvSpPr/>
            <p:nvPr/>
          </p:nvSpPr>
          <p:spPr>
            <a:xfrm>
              <a:off x="2706108" y="2237977"/>
              <a:ext cx="33447" cy="48213"/>
            </a:xfrm>
            <a:custGeom>
              <a:avLst/>
              <a:gdLst/>
              <a:ahLst/>
              <a:cxnLst/>
              <a:rect l="l" t="t" r="r" b="b"/>
              <a:pathLst>
                <a:path w="1717" h="2475" extrusionOk="0">
                  <a:moveTo>
                    <a:pt x="959" y="0"/>
                  </a:moveTo>
                  <a:lnTo>
                    <a:pt x="959" y="1493"/>
                  </a:lnTo>
                  <a:cubicBezTo>
                    <a:pt x="959" y="2034"/>
                    <a:pt x="518" y="2475"/>
                    <a:pt x="1" y="2475"/>
                  </a:cubicBezTo>
                  <a:lnTo>
                    <a:pt x="765" y="2475"/>
                  </a:lnTo>
                  <a:cubicBezTo>
                    <a:pt x="1300" y="2475"/>
                    <a:pt x="1717" y="2034"/>
                    <a:pt x="1717" y="1493"/>
                  </a:cubicBezTo>
                  <a:lnTo>
                    <a:pt x="1717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327;p63">
              <a:extLst>
                <a:ext uri="{FF2B5EF4-FFF2-40B4-BE49-F238E27FC236}">
                  <a16:creationId xmlns:a16="http://schemas.microsoft.com/office/drawing/2014/main" id="{788E3844-440C-4FB5-A3D1-43BAAA52B363}"/>
                </a:ext>
              </a:extLst>
            </p:cNvPr>
            <p:cNvSpPr/>
            <p:nvPr/>
          </p:nvSpPr>
          <p:spPr>
            <a:xfrm>
              <a:off x="2513413" y="2286171"/>
              <a:ext cx="83939" cy="57271"/>
            </a:xfrm>
            <a:custGeom>
              <a:avLst/>
              <a:gdLst/>
              <a:ahLst/>
              <a:cxnLst/>
              <a:rect l="l" t="t" r="r" b="b"/>
              <a:pathLst>
                <a:path w="4309" h="2940" extrusionOk="0">
                  <a:moveTo>
                    <a:pt x="318" y="1"/>
                  </a:moveTo>
                  <a:cubicBezTo>
                    <a:pt x="318" y="1"/>
                    <a:pt x="294" y="2152"/>
                    <a:pt x="0" y="2940"/>
                  </a:cubicBezTo>
                  <a:lnTo>
                    <a:pt x="4309" y="2940"/>
                  </a:lnTo>
                  <a:cubicBezTo>
                    <a:pt x="4044" y="2152"/>
                    <a:pt x="4015" y="1"/>
                    <a:pt x="4015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328;p63">
              <a:extLst>
                <a:ext uri="{FF2B5EF4-FFF2-40B4-BE49-F238E27FC236}">
                  <a16:creationId xmlns:a16="http://schemas.microsoft.com/office/drawing/2014/main" id="{0F4900A7-299D-470F-B7F9-E4058DF9343E}"/>
                </a:ext>
              </a:extLst>
            </p:cNvPr>
            <p:cNvSpPr/>
            <p:nvPr/>
          </p:nvSpPr>
          <p:spPr>
            <a:xfrm>
              <a:off x="2519140" y="2286171"/>
              <a:ext cx="73069" cy="14805"/>
            </a:xfrm>
            <a:custGeom>
              <a:avLst/>
              <a:gdLst/>
              <a:ahLst/>
              <a:cxnLst/>
              <a:rect l="l" t="t" r="r" b="b"/>
              <a:pathLst>
                <a:path w="3751" h="760" extrusionOk="0">
                  <a:moveTo>
                    <a:pt x="24" y="1"/>
                  </a:moveTo>
                  <a:cubicBezTo>
                    <a:pt x="24" y="1"/>
                    <a:pt x="24" y="318"/>
                    <a:pt x="0" y="759"/>
                  </a:cubicBezTo>
                  <a:lnTo>
                    <a:pt x="3750" y="759"/>
                  </a:lnTo>
                  <a:cubicBezTo>
                    <a:pt x="3721" y="318"/>
                    <a:pt x="3721" y="1"/>
                    <a:pt x="3721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329;p63">
              <a:extLst>
                <a:ext uri="{FF2B5EF4-FFF2-40B4-BE49-F238E27FC236}">
                  <a16:creationId xmlns:a16="http://schemas.microsoft.com/office/drawing/2014/main" id="{C9CCEA07-AD45-4A14-8C15-F82F9C6B871B}"/>
                </a:ext>
              </a:extLst>
            </p:cNvPr>
            <p:cNvSpPr/>
            <p:nvPr/>
          </p:nvSpPr>
          <p:spPr>
            <a:xfrm>
              <a:off x="2519140" y="2286171"/>
              <a:ext cx="73069" cy="14805"/>
            </a:xfrm>
            <a:custGeom>
              <a:avLst/>
              <a:gdLst/>
              <a:ahLst/>
              <a:cxnLst/>
              <a:rect l="l" t="t" r="r" b="b"/>
              <a:pathLst>
                <a:path w="3751" h="760" extrusionOk="0">
                  <a:moveTo>
                    <a:pt x="24" y="1"/>
                  </a:moveTo>
                  <a:cubicBezTo>
                    <a:pt x="24" y="1"/>
                    <a:pt x="24" y="318"/>
                    <a:pt x="0" y="759"/>
                  </a:cubicBezTo>
                  <a:lnTo>
                    <a:pt x="3750" y="759"/>
                  </a:lnTo>
                  <a:cubicBezTo>
                    <a:pt x="3721" y="318"/>
                    <a:pt x="3721" y="1"/>
                    <a:pt x="372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330;p63">
              <a:extLst>
                <a:ext uri="{FF2B5EF4-FFF2-40B4-BE49-F238E27FC236}">
                  <a16:creationId xmlns:a16="http://schemas.microsoft.com/office/drawing/2014/main" id="{81996D71-23F1-4FE3-9A35-41AFEC6314A2}"/>
                </a:ext>
              </a:extLst>
            </p:cNvPr>
            <p:cNvSpPr/>
            <p:nvPr/>
          </p:nvSpPr>
          <p:spPr>
            <a:xfrm>
              <a:off x="2394664" y="2053854"/>
              <a:ext cx="322004" cy="184144"/>
            </a:xfrm>
            <a:custGeom>
              <a:avLst/>
              <a:gdLst/>
              <a:ahLst/>
              <a:cxnLst/>
              <a:rect l="l" t="t" r="r" b="b"/>
              <a:pathLst>
                <a:path w="16530" h="9453" extrusionOk="0">
                  <a:moveTo>
                    <a:pt x="412" y="1"/>
                  </a:moveTo>
                  <a:cubicBezTo>
                    <a:pt x="195" y="1"/>
                    <a:pt x="1" y="195"/>
                    <a:pt x="1" y="412"/>
                  </a:cubicBezTo>
                  <a:lnTo>
                    <a:pt x="1" y="9452"/>
                  </a:lnTo>
                  <a:lnTo>
                    <a:pt x="16529" y="9452"/>
                  </a:lnTo>
                  <a:lnTo>
                    <a:pt x="16529" y="412"/>
                  </a:lnTo>
                  <a:cubicBezTo>
                    <a:pt x="16529" y="195"/>
                    <a:pt x="16335" y="1"/>
                    <a:pt x="16088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331;p63">
              <a:extLst>
                <a:ext uri="{FF2B5EF4-FFF2-40B4-BE49-F238E27FC236}">
                  <a16:creationId xmlns:a16="http://schemas.microsoft.com/office/drawing/2014/main" id="{1C1E8428-E5B5-49EE-AC13-E5AF5E4359C4}"/>
                </a:ext>
              </a:extLst>
            </p:cNvPr>
            <p:cNvSpPr/>
            <p:nvPr/>
          </p:nvSpPr>
          <p:spPr>
            <a:xfrm>
              <a:off x="2693290" y="2053854"/>
              <a:ext cx="23376" cy="184144"/>
            </a:xfrm>
            <a:custGeom>
              <a:avLst/>
              <a:gdLst/>
              <a:ahLst/>
              <a:cxnLst/>
              <a:rect l="l" t="t" r="r" b="b"/>
              <a:pathLst>
                <a:path w="1200" h="9453" extrusionOk="0">
                  <a:moveTo>
                    <a:pt x="0" y="1"/>
                  </a:moveTo>
                  <a:cubicBezTo>
                    <a:pt x="247" y="1"/>
                    <a:pt x="418" y="195"/>
                    <a:pt x="418" y="412"/>
                  </a:cubicBezTo>
                  <a:lnTo>
                    <a:pt x="418" y="9452"/>
                  </a:lnTo>
                  <a:lnTo>
                    <a:pt x="1199" y="9452"/>
                  </a:lnTo>
                  <a:lnTo>
                    <a:pt x="1199" y="412"/>
                  </a:lnTo>
                  <a:cubicBezTo>
                    <a:pt x="1199" y="195"/>
                    <a:pt x="1005" y="1"/>
                    <a:pt x="758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332;p63">
              <a:extLst>
                <a:ext uri="{FF2B5EF4-FFF2-40B4-BE49-F238E27FC236}">
                  <a16:creationId xmlns:a16="http://schemas.microsoft.com/office/drawing/2014/main" id="{FEDE3F4A-3444-4E0D-88D0-F144B032AB4D}"/>
                </a:ext>
              </a:extLst>
            </p:cNvPr>
            <p:cNvSpPr/>
            <p:nvPr/>
          </p:nvSpPr>
          <p:spPr>
            <a:xfrm>
              <a:off x="2433254" y="1975078"/>
              <a:ext cx="244825" cy="208981"/>
            </a:xfrm>
            <a:custGeom>
              <a:avLst/>
              <a:gdLst/>
              <a:ahLst/>
              <a:cxnLst/>
              <a:rect l="l" t="t" r="r" b="b"/>
              <a:pathLst>
                <a:path w="12568" h="10728" extrusionOk="0">
                  <a:moveTo>
                    <a:pt x="6275" y="1"/>
                  </a:moveTo>
                  <a:cubicBezTo>
                    <a:pt x="5965" y="1"/>
                    <a:pt x="5658" y="148"/>
                    <a:pt x="5485" y="442"/>
                  </a:cubicBezTo>
                  <a:lnTo>
                    <a:pt x="342" y="9358"/>
                  </a:lnTo>
                  <a:cubicBezTo>
                    <a:pt x="1" y="9970"/>
                    <a:pt x="442" y="10728"/>
                    <a:pt x="1153" y="10728"/>
                  </a:cubicBezTo>
                  <a:lnTo>
                    <a:pt x="11415" y="10728"/>
                  </a:lnTo>
                  <a:cubicBezTo>
                    <a:pt x="12127" y="10728"/>
                    <a:pt x="12567" y="9970"/>
                    <a:pt x="12197" y="9358"/>
                  </a:cubicBezTo>
                  <a:lnTo>
                    <a:pt x="7078" y="442"/>
                  </a:lnTo>
                  <a:cubicBezTo>
                    <a:pt x="6895" y="148"/>
                    <a:pt x="6584" y="1"/>
                    <a:pt x="6275" y="1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333;p63">
              <a:extLst>
                <a:ext uri="{FF2B5EF4-FFF2-40B4-BE49-F238E27FC236}">
                  <a16:creationId xmlns:a16="http://schemas.microsoft.com/office/drawing/2014/main" id="{78FE4640-63A8-4B7F-A55E-443119084144}"/>
                </a:ext>
              </a:extLst>
            </p:cNvPr>
            <p:cNvSpPr/>
            <p:nvPr/>
          </p:nvSpPr>
          <p:spPr>
            <a:xfrm>
              <a:off x="2541581" y="2130118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1423" h="1423" extrusionOk="0">
                  <a:moveTo>
                    <a:pt x="711" y="0"/>
                  </a:moveTo>
                  <a:cubicBezTo>
                    <a:pt x="318" y="0"/>
                    <a:pt x="0" y="318"/>
                    <a:pt x="0" y="712"/>
                  </a:cubicBezTo>
                  <a:cubicBezTo>
                    <a:pt x="0" y="1105"/>
                    <a:pt x="318" y="1423"/>
                    <a:pt x="711" y="1423"/>
                  </a:cubicBezTo>
                  <a:cubicBezTo>
                    <a:pt x="1099" y="1423"/>
                    <a:pt x="1423" y="1105"/>
                    <a:pt x="1423" y="712"/>
                  </a:cubicBezTo>
                  <a:cubicBezTo>
                    <a:pt x="1423" y="318"/>
                    <a:pt x="1099" y="0"/>
                    <a:pt x="711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334;p63">
              <a:extLst>
                <a:ext uri="{FF2B5EF4-FFF2-40B4-BE49-F238E27FC236}">
                  <a16:creationId xmlns:a16="http://schemas.microsoft.com/office/drawing/2014/main" id="{42EEE412-F825-4CD8-8D0F-A5E0B5E5A8CB}"/>
                </a:ext>
              </a:extLst>
            </p:cNvPr>
            <p:cNvSpPr/>
            <p:nvPr/>
          </p:nvSpPr>
          <p:spPr>
            <a:xfrm>
              <a:off x="2543529" y="2130566"/>
              <a:ext cx="25772" cy="27272"/>
            </a:xfrm>
            <a:custGeom>
              <a:avLst/>
              <a:gdLst/>
              <a:ahLst/>
              <a:cxnLst/>
              <a:rect l="l" t="t" r="r" b="b"/>
              <a:pathLst>
                <a:path w="1323" h="1400" extrusionOk="0">
                  <a:moveTo>
                    <a:pt x="705" y="1"/>
                  </a:moveTo>
                  <a:lnTo>
                    <a:pt x="705" y="1"/>
                  </a:lnTo>
                  <a:cubicBezTo>
                    <a:pt x="758" y="101"/>
                    <a:pt x="782" y="201"/>
                    <a:pt x="782" y="324"/>
                  </a:cubicBezTo>
                  <a:cubicBezTo>
                    <a:pt x="782" y="712"/>
                    <a:pt x="464" y="1029"/>
                    <a:pt x="71" y="1029"/>
                  </a:cubicBezTo>
                  <a:lnTo>
                    <a:pt x="0" y="1029"/>
                  </a:lnTo>
                  <a:cubicBezTo>
                    <a:pt x="118" y="1253"/>
                    <a:pt x="341" y="1400"/>
                    <a:pt x="611" y="1400"/>
                  </a:cubicBezTo>
                  <a:cubicBezTo>
                    <a:pt x="999" y="1400"/>
                    <a:pt x="1323" y="1082"/>
                    <a:pt x="1323" y="689"/>
                  </a:cubicBezTo>
                  <a:cubicBezTo>
                    <a:pt x="1323" y="324"/>
                    <a:pt x="1052" y="30"/>
                    <a:pt x="705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335;p63">
              <a:extLst>
                <a:ext uri="{FF2B5EF4-FFF2-40B4-BE49-F238E27FC236}">
                  <a16:creationId xmlns:a16="http://schemas.microsoft.com/office/drawing/2014/main" id="{E398B844-CBD4-468C-BA9E-385D2A6AA18C}"/>
                </a:ext>
              </a:extLst>
            </p:cNvPr>
            <p:cNvSpPr/>
            <p:nvPr/>
          </p:nvSpPr>
          <p:spPr>
            <a:xfrm>
              <a:off x="2542945" y="2024206"/>
              <a:ext cx="25324" cy="85439"/>
            </a:xfrm>
            <a:custGeom>
              <a:avLst/>
              <a:gdLst/>
              <a:ahLst/>
              <a:cxnLst/>
              <a:rect l="l" t="t" r="r" b="b"/>
              <a:pathLst>
                <a:path w="1300" h="4386" extrusionOk="0">
                  <a:moveTo>
                    <a:pt x="641" y="0"/>
                  </a:moveTo>
                  <a:cubicBezTo>
                    <a:pt x="295" y="0"/>
                    <a:pt x="1" y="294"/>
                    <a:pt x="1" y="665"/>
                  </a:cubicBezTo>
                  <a:lnTo>
                    <a:pt x="1" y="3750"/>
                  </a:lnTo>
                  <a:cubicBezTo>
                    <a:pt x="1" y="4091"/>
                    <a:pt x="295" y="4385"/>
                    <a:pt x="641" y="4385"/>
                  </a:cubicBezTo>
                  <a:cubicBezTo>
                    <a:pt x="1006" y="4385"/>
                    <a:pt x="1300" y="4091"/>
                    <a:pt x="1300" y="3750"/>
                  </a:cubicBezTo>
                  <a:lnTo>
                    <a:pt x="1300" y="665"/>
                  </a:lnTo>
                  <a:cubicBezTo>
                    <a:pt x="1300" y="294"/>
                    <a:pt x="1006" y="0"/>
                    <a:pt x="641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336;p63">
              <a:extLst>
                <a:ext uri="{FF2B5EF4-FFF2-40B4-BE49-F238E27FC236}">
                  <a16:creationId xmlns:a16="http://schemas.microsoft.com/office/drawing/2014/main" id="{29331F36-CCF5-473D-8D16-E27AF4EF6F2C}"/>
                </a:ext>
              </a:extLst>
            </p:cNvPr>
            <p:cNvSpPr/>
            <p:nvPr/>
          </p:nvSpPr>
          <p:spPr>
            <a:xfrm>
              <a:off x="2549704" y="2024206"/>
              <a:ext cx="18564" cy="85439"/>
            </a:xfrm>
            <a:custGeom>
              <a:avLst/>
              <a:gdLst/>
              <a:ahLst/>
              <a:cxnLst/>
              <a:rect l="l" t="t" r="r" b="b"/>
              <a:pathLst>
                <a:path w="953" h="4386" extrusionOk="0">
                  <a:moveTo>
                    <a:pt x="294" y="0"/>
                  </a:moveTo>
                  <a:cubicBezTo>
                    <a:pt x="194" y="0"/>
                    <a:pt x="71" y="53"/>
                    <a:pt x="0" y="100"/>
                  </a:cubicBezTo>
                  <a:cubicBezTo>
                    <a:pt x="194" y="200"/>
                    <a:pt x="318" y="418"/>
                    <a:pt x="318" y="665"/>
                  </a:cubicBezTo>
                  <a:lnTo>
                    <a:pt x="318" y="3750"/>
                  </a:lnTo>
                  <a:cubicBezTo>
                    <a:pt x="318" y="3991"/>
                    <a:pt x="194" y="4191"/>
                    <a:pt x="0" y="4315"/>
                  </a:cubicBezTo>
                  <a:cubicBezTo>
                    <a:pt x="71" y="4362"/>
                    <a:pt x="194" y="4385"/>
                    <a:pt x="294" y="4385"/>
                  </a:cubicBezTo>
                  <a:cubicBezTo>
                    <a:pt x="659" y="4385"/>
                    <a:pt x="953" y="4091"/>
                    <a:pt x="953" y="3750"/>
                  </a:cubicBezTo>
                  <a:lnTo>
                    <a:pt x="953" y="665"/>
                  </a:lnTo>
                  <a:cubicBezTo>
                    <a:pt x="953" y="294"/>
                    <a:pt x="659" y="0"/>
                    <a:pt x="294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337;p63">
              <a:extLst>
                <a:ext uri="{FF2B5EF4-FFF2-40B4-BE49-F238E27FC236}">
                  <a16:creationId xmlns:a16="http://schemas.microsoft.com/office/drawing/2014/main" id="{A2315111-B267-4A5F-8B6D-4BFA9357662C}"/>
                </a:ext>
              </a:extLst>
            </p:cNvPr>
            <p:cNvSpPr/>
            <p:nvPr/>
          </p:nvSpPr>
          <p:spPr>
            <a:xfrm>
              <a:off x="2537218" y="2256522"/>
              <a:ext cx="36330" cy="11006"/>
            </a:xfrm>
            <a:custGeom>
              <a:avLst/>
              <a:gdLst/>
              <a:ahLst/>
              <a:cxnLst/>
              <a:rect l="l" t="t" r="r" b="b"/>
              <a:pathLst>
                <a:path w="1865" h="565" extrusionOk="0">
                  <a:moveTo>
                    <a:pt x="295" y="0"/>
                  </a:moveTo>
                  <a:cubicBezTo>
                    <a:pt x="124" y="0"/>
                    <a:pt x="1" y="124"/>
                    <a:pt x="1" y="271"/>
                  </a:cubicBezTo>
                  <a:cubicBezTo>
                    <a:pt x="1" y="441"/>
                    <a:pt x="124" y="565"/>
                    <a:pt x="295" y="565"/>
                  </a:cubicBezTo>
                  <a:lnTo>
                    <a:pt x="1594" y="565"/>
                  </a:lnTo>
                  <a:cubicBezTo>
                    <a:pt x="1741" y="565"/>
                    <a:pt x="1864" y="441"/>
                    <a:pt x="1864" y="271"/>
                  </a:cubicBezTo>
                  <a:cubicBezTo>
                    <a:pt x="1864" y="124"/>
                    <a:pt x="1741" y="0"/>
                    <a:pt x="15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338;p63">
              <a:extLst>
                <a:ext uri="{FF2B5EF4-FFF2-40B4-BE49-F238E27FC236}">
                  <a16:creationId xmlns:a16="http://schemas.microsoft.com/office/drawing/2014/main" id="{4D1B6DEF-FD19-49B6-BBA9-48E7115DDA0B}"/>
                </a:ext>
              </a:extLst>
            </p:cNvPr>
            <p:cNvSpPr/>
            <p:nvPr/>
          </p:nvSpPr>
          <p:spPr>
            <a:xfrm>
              <a:off x="2366048" y="1969351"/>
              <a:ext cx="379237" cy="379821"/>
            </a:xfrm>
            <a:custGeom>
              <a:avLst/>
              <a:gdLst/>
              <a:ahLst/>
              <a:cxnLst/>
              <a:rect l="l" t="t" r="r" b="b"/>
              <a:pathLst>
                <a:path w="19468" h="19498" extrusionOk="0">
                  <a:moveTo>
                    <a:pt x="7124" y="3310"/>
                  </a:moveTo>
                  <a:lnTo>
                    <a:pt x="6684" y="4068"/>
                  </a:lnTo>
                  <a:lnTo>
                    <a:pt x="1881" y="4068"/>
                  </a:lnTo>
                  <a:cubicBezTo>
                    <a:pt x="1493" y="4068"/>
                    <a:pt x="1176" y="4386"/>
                    <a:pt x="1176" y="4750"/>
                  </a:cubicBezTo>
                  <a:lnTo>
                    <a:pt x="1176" y="13520"/>
                  </a:lnTo>
                  <a:lnTo>
                    <a:pt x="559" y="13520"/>
                  </a:lnTo>
                  <a:lnTo>
                    <a:pt x="559" y="3992"/>
                  </a:lnTo>
                  <a:cubicBezTo>
                    <a:pt x="559" y="3627"/>
                    <a:pt x="853" y="3310"/>
                    <a:pt x="1247" y="3310"/>
                  </a:cubicBezTo>
                  <a:close/>
                  <a:moveTo>
                    <a:pt x="18222" y="3310"/>
                  </a:moveTo>
                  <a:cubicBezTo>
                    <a:pt x="18586" y="3310"/>
                    <a:pt x="18880" y="3627"/>
                    <a:pt x="18880" y="3992"/>
                  </a:cubicBezTo>
                  <a:lnTo>
                    <a:pt x="18880" y="13520"/>
                  </a:lnTo>
                  <a:lnTo>
                    <a:pt x="18269" y="13520"/>
                  </a:lnTo>
                  <a:lnTo>
                    <a:pt x="18269" y="4750"/>
                  </a:lnTo>
                  <a:cubicBezTo>
                    <a:pt x="18269" y="4386"/>
                    <a:pt x="17951" y="4068"/>
                    <a:pt x="17557" y="4068"/>
                  </a:cubicBezTo>
                  <a:lnTo>
                    <a:pt x="12755" y="4068"/>
                  </a:lnTo>
                  <a:lnTo>
                    <a:pt x="12344" y="3310"/>
                  </a:lnTo>
                  <a:close/>
                  <a:moveTo>
                    <a:pt x="17557" y="4633"/>
                  </a:moveTo>
                  <a:cubicBezTo>
                    <a:pt x="17634" y="4633"/>
                    <a:pt x="17704" y="4680"/>
                    <a:pt x="17704" y="4750"/>
                  </a:cubicBezTo>
                  <a:lnTo>
                    <a:pt x="17704" y="13520"/>
                  </a:lnTo>
                  <a:lnTo>
                    <a:pt x="14225" y="13520"/>
                  </a:lnTo>
                  <a:cubicBezTo>
                    <a:pt x="14078" y="13520"/>
                    <a:pt x="13931" y="13643"/>
                    <a:pt x="13931" y="13790"/>
                  </a:cubicBezTo>
                  <a:cubicBezTo>
                    <a:pt x="13931" y="13961"/>
                    <a:pt x="14078" y="14084"/>
                    <a:pt x="14225" y="14084"/>
                  </a:cubicBezTo>
                  <a:lnTo>
                    <a:pt x="18880" y="14084"/>
                  </a:lnTo>
                  <a:lnTo>
                    <a:pt x="18880" y="15283"/>
                  </a:lnTo>
                  <a:cubicBezTo>
                    <a:pt x="18880" y="15654"/>
                    <a:pt x="18586" y="15971"/>
                    <a:pt x="18222" y="15971"/>
                  </a:cubicBezTo>
                  <a:lnTo>
                    <a:pt x="1247" y="15971"/>
                  </a:lnTo>
                  <a:cubicBezTo>
                    <a:pt x="853" y="15971"/>
                    <a:pt x="559" y="15654"/>
                    <a:pt x="559" y="15283"/>
                  </a:cubicBezTo>
                  <a:lnTo>
                    <a:pt x="559" y="14084"/>
                  </a:lnTo>
                  <a:lnTo>
                    <a:pt x="12855" y="14084"/>
                  </a:lnTo>
                  <a:cubicBezTo>
                    <a:pt x="13026" y="14084"/>
                    <a:pt x="13149" y="13961"/>
                    <a:pt x="13149" y="13790"/>
                  </a:cubicBezTo>
                  <a:cubicBezTo>
                    <a:pt x="13149" y="13643"/>
                    <a:pt x="13026" y="13520"/>
                    <a:pt x="12855" y="13520"/>
                  </a:cubicBezTo>
                  <a:lnTo>
                    <a:pt x="1764" y="13520"/>
                  </a:lnTo>
                  <a:lnTo>
                    <a:pt x="1764" y="4750"/>
                  </a:lnTo>
                  <a:cubicBezTo>
                    <a:pt x="1764" y="4680"/>
                    <a:pt x="1811" y="4633"/>
                    <a:pt x="1881" y="4633"/>
                  </a:cubicBezTo>
                  <a:lnTo>
                    <a:pt x="6366" y="4633"/>
                  </a:lnTo>
                  <a:lnTo>
                    <a:pt x="3551" y="9505"/>
                  </a:lnTo>
                  <a:cubicBezTo>
                    <a:pt x="3327" y="9870"/>
                    <a:pt x="3327" y="10311"/>
                    <a:pt x="3551" y="10704"/>
                  </a:cubicBezTo>
                  <a:cubicBezTo>
                    <a:pt x="3768" y="11069"/>
                    <a:pt x="4162" y="11292"/>
                    <a:pt x="4603" y="11292"/>
                  </a:cubicBezTo>
                  <a:lnTo>
                    <a:pt x="14865" y="11292"/>
                  </a:lnTo>
                  <a:cubicBezTo>
                    <a:pt x="15306" y="11292"/>
                    <a:pt x="15694" y="11069"/>
                    <a:pt x="15894" y="10704"/>
                  </a:cubicBezTo>
                  <a:cubicBezTo>
                    <a:pt x="16112" y="10311"/>
                    <a:pt x="16112" y="9870"/>
                    <a:pt x="15894" y="9505"/>
                  </a:cubicBezTo>
                  <a:lnTo>
                    <a:pt x="13102" y="4633"/>
                  </a:lnTo>
                  <a:close/>
                  <a:moveTo>
                    <a:pt x="11286" y="16535"/>
                  </a:moveTo>
                  <a:cubicBezTo>
                    <a:pt x="11315" y="17070"/>
                    <a:pt x="11362" y="18199"/>
                    <a:pt x="11509" y="18933"/>
                  </a:cubicBezTo>
                  <a:lnTo>
                    <a:pt x="7935" y="18933"/>
                  </a:lnTo>
                  <a:cubicBezTo>
                    <a:pt x="8106" y="18199"/>
                    <a:pt x="8153" y="17070"/>
                    <a:pt x="8153" y="16535"/>
                  </a:cubicBezTo>
                  <a:close/>
                  <a:moveTo>
                    <a:pt x="9722" y="1"/>
                  </a:moveTo>
                  <a:cubicBezTo>
                    <a:pt x="9305" y="1"/>
                    <a:pt x="8911" y="224"/>
                    <a:pt x="8694" y="612"/>
                  </a:cubicBezTo>
                  <a:lnTo>
                    <a:pt x="8400" y="1077"/>
                  </a:lnTo>
                  <a:cubicBezTo>
                    <a:pt x="8323" y="1223"/>
                    <a:pt x="8376" y="1400"/>
                    <a:pt x="8523" y="1470"/>
                  </a:cubicBezTo>
                  <a:cubicBezTo>
                    <a:pt x="8561" y="1495"/>
                    <a:pt x="8604" y="1506"/>
                    <a:pt x="8649" y="1506"/>
                  </a:cubicBezTo>
                  <a:cubicBezTo>
                    <a:pt x="8745" y="1506"/>
                    <a:pt x="8847" y="1455"/>
                    <a:pt x="8911" y="1370"/>
                  </a:cubicBezTo>
                  <a:lnTo>
                    <a:pt x="9182" y="883"/>
                  </a:lnTo>
                  <a:cubicBezTo>
                    <a:pt x="9305" y="689"/>
                    <a:pt x="9499" y="565"/>
                    <a:pt x="9722" y="565"/>
                  </a:cubicBezTo>
                  <a:cubicBezTo>
                    <a:pt x="9963" y="565"/>
                    <a:pt x="10163" y="689"/>
                    <a:pt x="10287" y="883"/>
                  </a:cubicBezTo>
                  <a:lnTo>
                    <a:pt x="15400" y="9776"/>
                  </a:lnTo>
                  <a:cubicBezTo>
                    <a:pt x="15524" y="9970"/>
                    <a:pt x="15524" y="10217"/>
                    <a:pt x="15400" y="10410"/>
                  </a:cubicBezTo>
                  <a:cubicBezTo>
                    <a:pt x="15306" y="10604"/>
                    <a:pt x="15083" y="10728"/>
                    <a:pt x="14865" y="10728"/>
                  </a:cubicBezTo>
                  <a:lnTo>
                    <a:pt x="4603" y="10728"/>
                  </a:lnTo>
                  <a:cubicBezTo>
                    <a:pt x="4356" y="10728"/>
                    <a:pt x="4162" y="10604"/>
                    <a:pt x="4038" y="10410"/>
                  </a:cubicBezTo>
                  <a:cubicBezTo>
                    <a:pt x="3939" y="10217"/>
                    <a:pt x="3939" y="9970"/>
                    <a:pt x="4038" y="9776"/>
                  </a:cubicBezTo>
                  <a:lnTo>
                    <a:pt x="8253" y="2499"/>
                  </a:lnTo>
                  <a:cubicBezTo>
                    <a:pt x="8323" y="2376"/>
                    <a:pt x="8276" y="2205"/>
                    <a:pt x="8153" y="2105"/>
                  </a:cubicBezTo>
                  <a:cubicBezTo>
                    <a:pt x="8108" y="2083"/>
                    <a:pt x="8061" y="2073"/>
                    <a:pt x="8014" y="2073"/>
                  </a:cubicBezTo>
                  <a:cubicBezTo>
                    <a:pt x="7910" y="2073"/>
                    <a:pt x="7812" y="2127"/>
                    <a:pt x="7759" y="2229"/>
                  </a:cubicBezTo>
                  <a:lnTo>
                    <a:pt x="7442" y="2746"/>
                  </a:lnTo>
                  <a:lnTo>
                    <a:pt x="1247" y="2746"/>
                  </a:lnTo>
                  <a:cubicBezTo>
                    <a:pt x="559" y="2746"/>
                    <a:pt x="0" y="3310"/>
                    <a:pt x="0" y="3992"/>
                  </a:cubicBezTo>
                  <a:lnTo>
                    <a:pt x="0" y="15283"/>
                  </a:lnTo>
                  <a:cubicBezTo>
                    <a:pt x="0" y="15971"/>
                    <a:pt x="559" y="16535"/>
                    <a:pt x="1247" y="16535"/>
                  </a:cubicBezTo>
                  <a:lnTo>
                    <a:pt x="7589" y="16535"/>
                  </a:lnTo>
                  <a:cubicBezTo>
                    <a:pt x="7565" y="17193"/>
                    <a:pt x="7495" y="18322"/>
                    <a:pt x="7371" y="18933"/>
                  </a:cubicBezTo>
                  <a:lnTo>
                    <a:pt x="6366" y="18933"/>
                  </a:lnTo>
                  <a:cubicBezTo>
                    <a:pt x="6219" y="18933"/>
                    <a:pt x="6072" y="19057"/>
                    <a:pt x="6072" y="19204"/>
                  </a:cubicBezTo>
                  <a:cubicBezTo>
                    <a:pt x="6072" y="19374"/>
                    <a:pt x="6219" y="19498"/>
                    <a:pt x="6366" y="19498"/>
                  </a:cubicBezTo>
                  <a:lnTo>
                    <a:pt x="13079" y="19498"/>
                  </a:lnTo>
                  <a:cubicBezTo>
                    <a:pt x="13249" y="19498"/>
                    <a:pt x="13372" y="19374"/>
                    <a:pt x="13372" y="19204"/>
                  </a:cubicBezTo>
                  <a:cubicBezTo>
                    <a:pt x="13372" y="19057"/>
                    <a:pt x="13249" y="18933"/>
                    <a:pt x="13079" y="18933"/>
                  </a:cubicBezTo>
                  <a:lnTo>
                    <a:pt x="12097" y="18933"/>
                  </a:lnTo>
                  <a:cubicBezTo>
                    <a:pt x="11950" y="18322"/>
                    <a:pt x="11874" y="17193"/>
                    <a:pt x="11850" y="16535"/>
                  </a:cubicBezTo>
                  <a:lnTo>
                    <a:pt x="18222" y="16535"/>
                  </a:lnTo>
                  <a:cubicBezTo>
                    <a:pt x="18903" y="16535"/>
                    <a:pt x="19468" y="15971"/>
                    <a:pt x="19468" y="15283"/>
                  </a:cubicBezTo>
                  <a:lnTo>
                    <a:pt x="19468" y="3992"/>
                  </a:lnTo>
                  <a:cubicBezTo>
                    <a:pt x="19468" y="3310"/>
                    <a:pt x="18903" y="2746"/>
                    <a:pt x="18222" y="2746"/>
                  </a:cubicBezTo>
                  <a:lnTo>
                    <a:pt x="11997" y="2746"/>
                  </a:lnTo>
                  <a:lnTo>
                    <a:pt x="10774" y="612"/>
                  </a:lnTo>
                  <a:cubicBezTo>
                    <a:pt x="10551" y="224"/>
                    <a:pt x="10163" y="1"/>
                    <a:pt x="972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339;p63">
              <a:extLst>
                <a:ext uri="{FF2B5EF4-FFF2-40B4-BE49-F238E27FC236}">
                  <a16:creationId xmlns:a16="http://schemas.microsoft.com/office/drawing/2014/main" id="{25279652-14B0-4808-9DD7-822B53999151}"/>
                </a:ext>
              </a:extLst>
            </p:cNvPr>
            <p:cNvSpPr/>
            <p:nvPr/>
          </p:nvSpPr>
          <p:spPr>
            <a:xfrm>
              <a:off x="2536302" y="2124839"/>
              <a:ext cx="38726" cy="38726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982" y="565"/>
                  </a:moveTo>
                  <a:cubicBezTo>
                    <a:pt x="1223" y="565"/>
                    <a:pt x="1400" y="765"/>
                    <a:pt x="1400" y="983"/>
                  </a:cubicBezTo>
                  <a:cubicBezTo>
                    <a:pt x="1400" y="1229"/>
                    <a:pt x="1223" y="1400"/>
                    <a:pt x="982" y="1400"/>
                  </a:cubicBezTo>
                  <a:cubicBezTo>
                    <a:pt x="759" y="1400"/>
                    <a:pt x="565" y="1229"/>
                    <a:pt x="565" y="983"/>
                  </a:cubicBezTo>
                  <a:cubicBezTo>
                    <a:pt x="565" y="765"/>
                    <a:pt x="759" y="565"/>
                    <a:pt x="982" y="565"/>
                  </a:cubicBezTo>
                  <a:close/>
                  <a:moveTo>
                    <a:pt x="982" y="1"/>
                  </a:moveTo>
                  <a:cubicBezTo>
                    <a:pt x="442" y="1"/>
                    <a:pt x="1" y="442"/>
                    <a:pt x="1" y="983"/>
                  </a:cubicBezTo>
                  <a:cubicBezTo>
                    <a:pt x="1" y="1523"/>
                    <a:pt x="442" y="1988"/>
                    <a:pt x="982" y="1988"/>
                  </a:cubicBezTo>
                  <a:cubicBezTo>
                    <a:pt x="1547" y="1988"/>
                    <a:pt x="1987" y="1523"/>
                    <a:pt x="1987" y="983"/>
                  </a:cubicBezTo>
                  <a:cubicBezTo>
                    <a:pt x="1987" y="442"/>
                    <a:pt x="1547" y="1"/>
                    <a:pt x="9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340;p63">
              <a:extLst>
                <a:ext uri="{FF2B5EF4-FFF2-40B4-BE49-F238E27FC236}">
                  <a16:creationId xmlns:a16="http://schemas.microsoft.com/office/drawing/2014/main" id="{C5CBB0FD-B433-471D-861A-CA4AD533BB45}"/>
                </a:ext>
              </a:extLst>
            </p:cNvPr>
            <p:cNvSpPr/>
            <p:nvPr/>
          </p:nvSpPr>
          <p:spPr>
            <a:xfrm>
              <a:off x="2537218" y="2018927"/>
              <a:ext cx="36778" cy="96445"/>
            </a:xfrm>
            <a:custGeom>
              <a:avLst/>
              <a:gdLst/>
              <a:ahLst/>
              <a:cxnLst/>
              <a:rect l="l" t="t" r="r" b="b"/>
              <a:pathLst>
                <a:path w="1888" h="4951" extrusionOk="0">
                  <a:moveTo>
                    <a:pt x="935" y="565"/>
                  </a:moveTo>
                  <a:cubicBezTo>
                    <a:pt x="1153" y="565"/>
                    <a:pt x="1300" y="736"/>
                    <a:pt x="1300" y="936"/>
                  </a:cubicBezTo>
                  <a:lnTo>
                    <a:pt x="1300" y="4021"/>
                  </a:lnTo>
                  <a:cubicBezTo>
                    <a:pt x="1300" y="4215"/>
                    <a:pt x="1153" y="4362"/>
                    <a:pt x="935" y="4362"/>
                  </a:cubicBezTo>
                  <a:cubicBezTo>
                    <a:pt x="735" y="4362"/>
                    <a:pt x="589" y="4215"/>
                    <a:pt x="589" y="4021"/>
                  </a:cubicBezTo>
                  <a:lnTo>
                    <a:pt x="589" y="936"/>
                  </a:lnTo>
                  <a:cubicBezTo>
                    <a:pt x="589" y="736"/>
                    <a:pt x="735" y="565"/>
                    <a:pt x="935" y="565"/>
                  </a:cubicBezTo>
                  <a:close/>
                  <a:moveTo>
                    <a:pt x="935" y="1"/>
                  </a:moveTo>
                  <a:cubicBezTo>
                    <a:pt x="442" y="1"/>
                    <a:pt x="1" y="418"/>
                    <a:pt x="1" y="936"/>
                  </a:cubicBezTo>
                  <a:lnTo>
                    <a:pt x="1" y="4021"/>
                  </a:lnTo>
                  <a:cubicBezTo>
                    <a:pt x="1" y="4533"/>
                    <a:pt x="442" y="4950"/>
                    <a:pt x="935" y="4950"/>
                  </a:cubicBezTo>
                  <a:cubicBezTo>
                    <a:pt x="1447" y="4950"/>
                    <a:pt x="1888" y="4533"/>
                    <a:pt x="1888" y="4021"/>
                  </a:cubicBezTo>
                  <a:lnTo>
                    <a:pt x="1888" y="936"/>
                  </a:lnTo>
                  <a:cubicBezTo>
                    <a:pt x="1888" y="418"/>
                    <a:pt x="1447" y="1"/>
                    <a:pt x="93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370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044DDD1-CB4F-DA67-625B-3AA8FB02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Первоначальный вид датафрейма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583C228-F3E3-E36E-5F90-E4F40C515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59" y="1458567"/>
            <a:ext cx="10662082" cy="189349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671ADE4-9CED-7AC5-7AA8-A3914D876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59" y="4157993"/>
            <a:ext cx="4348579" cy="184485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027EB36-8281-DE09-8D1B-CAB8AB156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71" y="4115662"/>
            <a:ext cx="6390120" cy="13746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E525CF-AA42-0A1B-DBF5-25EC8F56A647}"/>
              </a:ext>
            </a:extLst>
          </p:cNvPr>
          <p:cNvSpPr txBox="1"/>
          <p:nvPr/>
        </p:nvSpPr>
        <p:spPr>
          <a:xfrm>
            <a:off x="764959" y="3577701"/>
            <a:ext cx="1066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Inter"/>
              </a:rPr>
              <a:t>Признаки, которые содержит датасет в изначальном виде</a:t>
            </a:r>
            <a:r>
              <a:rPr lang="en-US" sz="1800" dirty="0">
                <a:latin typeface="Inter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599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6FE99B5-6E91-B269-778F-3BE88970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Датафрейм после обработки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CA25062-2FC1-0B65-8CA3-DB7DD2B19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35" y="1458567"/>
            <a:ext cx="10570330" cy="16831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7F0961F-CBB2-3E38-1053-A8645E97B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35" y="3716308"/>
            <a:ext cx="4871754" cy="179672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5435E93-C4CB-6AB8-9FE8-5D26A627D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96" y="3716307"/>
            <a:ext cx="5810705" cy="13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B5C6952-B0CE-5280-C3A6-DD1566C5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датасета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3A74F10-B6C0-83F5-54BF-CB40DE9CB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557" y="1384984"/>
            <a:ext cx="6684885" cy="47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7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B5C6952-B0CE-5280-C3A6-DD1566C5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датасета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9BCB17-657B-A181-40AD-556CB197F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269" y="1295646"/>
            <a:ext cx="6925462" cy="486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1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B5C6952-B0CE-5280-C3A6-DD1566C5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датасета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6D1800-A1C6-0787-8FFD-857D1D9F8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56" y="1550576"/>
            <a:ext cx="7854288" cy="43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53869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Workshop for Beginners by Slidesgo</Template>
  <TotalTime>208</TotalTime>
  <Words>333</Words>
  <Application>Microsoft Office PowerPoint</Application>
  <PresentationFormat>Широкоэкранный</PresentationFormat>
  <Paragraphs>55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31" baseType="lpstr">
      <vt:lpstr>Arial</vt:lpstr>
      <vt:lpstr>Bebas Neue</vt:lpstr>
      <vt:lpstr>DM Sans</vt:lpstr>
      <vt:lpstr>Inter</vt:lpstr>
      <vt:lpstr>Montserrat</vt:lpstr>
      <vt:lpstr>Nunito Light</vt:lpstr>
      <vt:lpstr>Open Sans</vt:lpstr>
      <vt:lpstr>Proxima Nova</vt:lpstr>
      <vt:lpstr>PT Sans</vt:lpstr>
      <vt:lpstr>Roboto Condensed Light</vt:lpstr>
      <vt:lpstr>Computer Workshop for Beginners by Slidesgo</vt:lpstr>
      <vt:lpstr>Slidesgo Final Pages</vt:lpstr>
      <vt:lpstr>Проект по разведочному анализу данных</vt:lpstr>
      <vt:lpstr>Информация о датасете</vt:lpstr>
      <vt:lpstr>Этапы разведочного анализа </vt:lpstr>
      <vt:lpstr>Предобработка данных</vt:lpstr>
      <vt:lpstr>Первоначальный вид датафрейма</vt:lpstr>
      <vt:lpstr>Датафрейм после обработки</vt:lpstr>
      <vt:lpstr>Анализ датасета</vt:lpstr>
      <vt:lpstr>Анализ датасета</vt:lpstr>
      <vt:lpstr>Анализ датасета</vt:lpstr>
      <vt:lpstr>Анализ датасета</vt:lpstr>
      <vt:lpstr>Анализ датасета</vt:lpstr>
      <vt:lpstr>Анализ датасета</vt:lpstr>
      <vt:lpstr>Анализ датасета</vt:lpstr>
      <vt:lpstr>Анализ датасета</vt:lpstr>
      <vt:lpstr>Ещё примеры визуализаций</vt:lpstr>
      <vt:lpstr>Ещё примеры визуализаций</vt:lpstr>
      <vt:lpstr>Ещё примеры визуализаций</vt:lpstr>
      <vt:lpstr>Результаты работы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разведочному анализу данных</dc:title>
  <dc:creator>Глеб Шкода</dc:creator>
  <cp:lastModifiedBy>Fisenko Maxim</cp:lastModifiedBy>
  <cp:revision>18</cp:revision>
  <dcterms:created xsi:type="dcterms:W3CDTF">2023-06-06T14:28:43Z</dcterms:created>
  <dcterms:modified xsi:type="dcterms:W3CDTF">2023-06-29T12:57:29Z</dcterms:modified>
</cp:coreProperties>
</file>