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1" r:id="rId9"/>
    <p:sldId id="265" r:id="rId10"/>
    <p:sldId id="266" r:id="rId11"/>
    <p:sldId id="262" r:id="rId12"/>
    <p:sldId id="264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1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218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08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9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8734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589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696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2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38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36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6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22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49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EB06-8D62-4008-A5CB-27EFAA8B700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6ED550-ABF2-405A-A3FC-5B24D5E86E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78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Geometry Dash on 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Сделали:</a:t>
            </a:r>
          </a:p>
          <a:p>
            <a:r>
              <a:rPr lang="ru-RU" dirty="0" smtClean="0"/>
              <a:t>Бродский Лев</a:t>
            </a:r>
            <a:br>
              <a:rPr lang="ru-RU" dirty="0" smtClean="0"/>
            </a:br>
            <a:r>
              <a:rPr lang="ru-RU" dirty="0" smtClean="0"/>
              <a:t>Поваляев Максим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20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Также есть форма тарелки, в которой что бы двигаться вверх, нужно </a:t>
            </a:r>
            <a:r>
              <a:rPr lang="en-US" dirty="0" smtClean="0"/>
              <a:t>‘</a:t>
            </a:r>
            <a:r>
              <a:rPr lang="ru-RU" dirty="0" err="1" smtClean="0"/>
              <a:t>спамить</a:t>
            </a:r>
            <a:r>
              <a:rPr lang="en-US" dirty="0" smtClean="0"/>
              <a:t>’ </a:t>
            </a:r>
            <a:r>
              <a:rPr lang="ru-RU" dirty="0" smtClean="0"/>
              <a:t>кнопку стрелки вверх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1847" y="3039121"/>
            <a:ext cx="3620005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соприкосновении куба(и других форм) с шипом будет конец игры и соответствующий звуковой эффект. По нажатию левой кнопки мыши можно будет вернуться в меню выбора уровня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900792"/>
            <a:ext cx="4184650" cy="240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6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При прохождении уровня, вы услышите звуковой эффект прохождения уровня. </a:t>
            </a:r>
            <a:r>
              <a:rPr lang="ru-RU" dirty="0"/>
              <a:t>По </a:t>
            </a:r>
            <a:r>
              <a:rPr lang="ru-RU" dirty="0" smtClean="0"/>
              <a:t>нажатию левой </a:t>
            </a:r>
            <a:r>
              <a:rPr lang="ru-RU" dirty="0"/>
              <a:t>кнопки мыши можно будет вернуться в меню выбора уровня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106" y="1120530"/>
            <a:ext cx="5834225" cy="43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1600201"/>
            <a:ext cx="8596668" cy="2004056"/>
          </a:xfrm>
        </p:spPr>
        <p:txBody>
          <a:bodyPr/>
          <a:lstStyle/>
          <a:p>
            <a:pPr algn="ctr"/>
            <a:r>
              <a:rPr lang="ru-RU" i="1" dirty="0" smtClean="0"/>
              <a:t>Спасибо за внимание!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94773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52" dirty="0">
                <a:solidFill>
                  <a:srgbClr val="404040"/>
                </a:solidFill>
              </a:rPr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cap="all" spc="-1" dirty="0">
                <a:solidFill>
                  <a:srgbClr val="637052"/>
                </a:solidFill>
              </a:rPr>
              <a:t>Цель работы:</a:t>
            </a:r>
            <a:endParaRPr lang="en-US" spc="-1" dirty="0">
              <a:solidFill>
                <a:srgbClr val="404040"/>
              </a:solidFill>
            </a:endParaRPr>
          </a:p>
          <a:p>
            <a:r>
              <a:rPr lang="ru-RU" spc="-1" dirty="0">
                <a:solidFill>
                  <a:srgbClr val="404040"/>
                </a:solidFill>
              </a:rPr>
              <a:t>Создать рабочую программу </a:t>
            </a:r>
            <a:r>
              <a:rPr lang="ru-RU" spc="-1" dirty="0" smtClean="0">
                <a:solidFill>
                  <a:srgbClr val="404040"/>
                </a:solidFill>
              </a:rPr>
              <a:t>– ритм игру </a:t>
            </a:r>
            <a:r>
              <a:rPr lang="en-US" spc="-1" dirty="0" smtClean="0">
                <a:solidFill>
                  <a:srgbClr val="404040"/>
                </a:solidFill>
              </a:rPr>
              <a:t>geometry dash</a:t>
            </a:r>
            <a:endParaRPr lang="en-US" spc="-1" dirty="0">
              <a:solidFill>
                <a:srgbClr val="404040"/>
              </a:solidFill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indent="-9144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ru-RU" cap="all" spc="-1" dirty="0" smtClean="0">
                <a:solidFill>
                  <a:srgbClr val="637052"/>
                </a:solidFill>
              </a:rPr>
              <a:t>Задачи:</a:t>
            </a:r>
            <a:endParaRPr lang="en-US" spc="-1" dirty="0">
              <a:solidFill>
                <a:srgbClr val="404040"/>
              </a:solidFill>
            </a:endParaRPr>
          </a:p>
          <a:p>
            <a:pPr marL="91440" indent="-9144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ru-RU" spc="-1" dirty="0" smtClean="0">
                <a:solidFill>
                  <a:srgbClr val="404040"/>
                </a:solidFill>
              </a:rPr>
              <a:t>Изучить </a:t>
            </a:r>
            <a:r>
              <a:rPr lang="ru-RU" spc="-1" dirty="0">
                <a:solidFill>
                  <a:srgbClr val="404040"/>
                </a:solidFill>
              </a:rPr>
              <a:t>углубленно </a:t>
            </a:r>
            <a:r>
              <a:rPr lang="ru-RU" spc="-1" dirty="0" smtClean="0">
                <a:solidFill>
                  <a:srgbClr val="404040"/>
                </a:solidFill>
              </a:rPr>
              <a:t>библиотеку </a:t>
            </a:r>
            <a:r>
              <a:rPr lang="en-US" spc="-1" dirty="0" err="1" smtClean="0">
                <a:solidFill>
                  <a:srgbClr val="404040"/>
                </a:solidFill>
              </a:rPr>
              <a:t>PyGame</a:t>
            </a:r>
            <a:endParaRPr lang="en-US" spc="-1" dirty="0" smtClean="0">
              <a:solidFill>
                <a:srgbClr val="404040"/>
              </a:solidFill>
            </a:endParaRPr>
          </a:p>
          <a:p>
            <a:pPr marL="0" indent="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None/>
            </a:pPr>
            <a:r>
              <a:rPr lang="en-US" spc="-1" dirty="0" smtClean="0">
                <a:solidFill>
                  <a:srgbClr val="404040"/>
                </a:solidFill>
              </a:rPr>
              <a:t> </a:t>
            </a:r>
            <a:r>
              <a:rPr lang="ru-RU" spc="-1" dirty="0" smtClean="0">
                <a:solidFill>
                  <a:srgbClr val="404040"/>
                </a:solidFill>
              </a:rPr>
              <a:t>Создать </a:t>
            </a:r>
            <a:r>
              <a:rPr lang="ru-RU" spc="-1" dirty="0">
                <a:solidFill>
                  <a:srgbClr val="404040"/>
                </a:solidFill>
              </a:rPr>
              <a:t>алгоритм </a:t>
            </a:r>
            <a:r>
              <a:rPr lang="ru-RU" spc="-1" dirty="0" smtClean="0">
                <a:solidFill>
                  <a:srgbClr val="404040"/>
                </a:solidFill>
              </a:rPr>
              <a:t>программы</a:t>
            </a:r>
            <a:endParaRPr lang="en-US" spc="-1" dirty="0" smtClean="0">
              <a:solidFill>
                <a:srgbClr val="404040"/>
              </a:solidFill>
            </a:endParaRPr>
          </a:p>
          <a:p>
            <a:pPr marL="0" indent="0"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None/>
            </a:pPr>
            <a:r>
              <a:rPr lang="en-US" spc="-1" dirty="0" smtClean="0">
                <a:solidFill>
                  <a:srgbClr val="404040"/>
                </a:solidFill>
              </a:rPr>
              <a:t> </a:t>
            </a:r>
            <a:r>
              <a:rPr lang="ru-RU" spc="-1" dirty="0" smtClean="0">
                <a:solidFill>
                  <a:srgbClr val="404040"/>
                </a:solidFill>
              </a:rPr>
              <a:t>Написать </a:t>
            </a:r>
            <a:r>
              <a:rPr lang="ru-RU" spc="-1" dirty="0">
                <a:solidFill>
                  <a:srgbClr val="404040"/>
                </a:solidFill>
              </a:rPr>
              <a:t>полный рабочий код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9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Встречает нас главное меню с картинкой, нажав ЛКМ перекидывая в окно выбора уровня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436361"/>
            <a:ext cx="4184650" cy="33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6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Здесь вы можете выбрать уровень такой, какой захотите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536680"/>
            <a:ext cx="4184650" cy="31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Пройти уровень с музыкальным сопровождением, прыгая через препятствия, такие как стенки и шипы, управлять главной формой персонажа (кубом) можно с помощью стрелки вверх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1726" y="2338754"/>
            <a:ext cx="2827529" cy="16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Также в игре есть трамплины, на которых игрок прыгает выше забираясь на высокие участки, либо перепрыгивая длинные шипы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0532" y="3691674"/>
            <a:ext cx="276263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Также для прохождения длинных шипов в игре есть сферы, когда вы находитесь в них, вам нужно кликнуть что бы перепрыгнуть большое расстояние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3623475"/>
            <a:ext cx="4184650" cy="95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Также при более сложных уровнях, игрока буду встречать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ru-RU" dirty="0" smtClean="0"/>
              <a:t>порталы</a:t>
            </a:r>
            <a:r>
              <a:rPr lang="en-US" dirty="0" smtClean="0"/>
              <a:t>”</a:t>
            </a:r>
            <a:r>
              <a:rPr lang="ru-RU" dirty="0" smtClean="0"/>
              <a:t> переделывая их в другую форму(например шара)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4689" y="3086752"/>
            <a:ext cx="373432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 форме шара, игрок должен не прыгать на расстояние, а прыгать со стенки на стенку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00400" y="2867647"/>
            <a:ext cx="376290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48</TotalTime>
  <Words>254</Words>
  <Application>Microsoft Office PowerPoint</Application>
  <PresentationFormat>Широкоэкранный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Аспект</vt:lpstr>
      <vt:lpstr>Geometry Dash on Python</vt:lpstr>
      <vt:lpstr>Цель и задачи</vt:lpstr>
      <vt:lpstr>Работа программы</vt:lpstr>
      <vt:lpstr>Работа программы</vt:lpstr>
      <vt:lpstr>Задача</vt:lpstr>
      <vt:lpstr>игра</vt:lpstr>
      <vt:lpstr>игра</vt:lpstr>
      <vt:lpstr>Игра</vt:lpstr>
      <vt:lpstr>игра</vt:lpstr>
      <vt:lpstr>игра</vt:lpstr>
      <vt:lpstr>конец</vt:lpstr>
      <vt:lpstr>Конец</vt:lpstr>
      <vt:lpstr>Спасибо за внимание!</vt:lpstr>
    </vt:vector>
  </TitlesOfParts>
  <Company>PRCNIT SSU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Dash on Python</dc:title>
  <dc:creator>learner</dc:creator>
  <cp:lastModifiedBy>learner</cp:lastModifiedBy>
  <cp:revision>16</cp:revision>
  <dcterms:created xsi:type="dcterms:W3CDTF">2025-02-03T12:49:01Z</dcterms:created>
  <dcterms:modified xsi:type="dcterms:W3CDTF">2025-02-03T13:37:33Z</dcterms:modified>
</cp:coreProperties>
</file>