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5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2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8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5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6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9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2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4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4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9AC938-54A6-4E0E-81F6-E25FF6B7224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3CAC1E-C706-41FE-B74C-AC9A89E79F9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DB3D5-C08B-A6F4-B0D2-3BA948ED1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путеводитель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690932-611D-9E9D-2154-414E369F7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Сделали:</a:t>
            </a:r>
          </a:p>
          <a:p>
            <a:r>
              <a:rPr lang="ru-RU" dirty="0"/>
              <a:t>Бродский Лев</a:t>
            </a:r>
            <a:br>
              <a:rPr lang="ru-RU" dirty="0"/>
            </a:br>
            <a:r>
              <a:rPr lang="ru-RU" dirty="0"/>
              <a:t>Поваляев Максим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200A2-E916-DDE8-186C-D8CB7280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77CBB-C87F-79EE-113D-59AB81B3E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3F60A-30A7-FE51-E342-3FC81CDD63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history</a:t>
            </a:r>
            <a:r>
              <a:rPr lang="ru-RU" dirty="0"/>
              <a:t> можно узнать историю своих запросов(погоды, карт, а также всю историю). Так же её можно очистить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B43239-D725-884C-3152-51FAD337B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987628A-F35F-787B-9ED1-CC61865617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5DA9B9-2FE5-5A89-AC54-FC8C6CA5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68" y="2651106"/>
            <a:ext cx="390579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8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9E0E3-08E8-0A89-B3AF-2EAE12BA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940E8-2578-E643-D73E-199E43F26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03AA406-72D9-1D55-32C4-6E74772DBE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514" y="2857082"/>
            <a:ext cx="3691799" cy="368458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86D7722D-9370-34A9-6C0E-6D6515504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82BB2FB-8367-4EE8-4C09-691CC4FAA6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95858" y="2582863"/>
            <a:ext cx="3781884" cy="3378200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05CBD7-B96D-B183-4750-88F0CEF9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256" y="179020"/>
            <a:ext cx="4210638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9B4C-E36A-6B7F-084C-B4A6AEF2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коде: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D960C7-AC2B-0178-4C84-44AC75923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C865E36-20AE-DB39-A427-A635CCA88A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765" y="2281350"/>
            <a:ext cx="7169801" cy="140944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5B63683-F0CE-4A46-B380-A57B23C56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6124A5B-BB1B-8219-A58F-61E4F20417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38692" y="3862331"/>
            <a:ext cx="3696216" cy="819264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BE8E68-018A-CBE4-D620-CA1E5629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29" y="4036484"/>
            <a:ext cx="6496016" cy="22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2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399B3-E43E-E719-2620-1D89E6FF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4943C-AAC5-A47F-7C70-D55CA7C88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путеводитель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DD3580-6882-EF1B-C938-3E8C1143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Сделали:</a:t>
            </a:r>
          </a:p>
          <a:p>
            <a:r>
              <a:rPr lang="ru-RU" dirty="0"/>
              <a:t>Бродский Лев</a:t>
            </a:r>
            <a:br>
              <a:rPr lang="ru-RU" dirty="0"/>
            </a:br>
            <a:r>
              <a:rPr lang="ru-RU" dirty="0"/>
              <a:t>Поваляев Максим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2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2" dirty="0">
                <a:solidFill>
                  <a:srgbClr val="404040"/>
                </a:solidFill>
              </a:rPr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cap="all" spc="-1" dirty="0">
                <a:solidFill>
                  <a:srgbClr val="637052"/>
                </a:solidFill>
              </a:rPr>
              <a:t>Цель работы:</a:t>
            </a:r>
            <a:endParaRPr lang="en-US" spc="-1" dirty="0">
              <a:solidFill>
                <a:srgbClr val="404040"/>
              </a:solidFill>
            </a:endParaRPr>
          </a:p>
          <a:p>
            <a:r>
              <a:rPr lang="ru-RU" spc="-1" dirty="0">
                <a:solidFill>
                  <a:srgbClr val="404040"/>
                </a:solidFill>
              </a:rPr>
              <a:t>задание проекта - это сделать бота, который будет работать с картами, искать объекты, строить маршруты, получать инфу о погоде и искать места поблизости, сохранять историю поиска для каждого пользователя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indent="-9144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ru-RU" cap="all" spc="-1" dirty="0">
                <a:solidFill>
                  <a:srgbClr val="637052"/>
                </a:solidFill>
              </a:rPr>
              <a:t>Задачи:</a:t>
            </a:r>
            <a:endParaRPr lang="en-US" spc="-1" dirty="0">
              <a:solidFill>
                <a:srgbClr val="404040"/>
              </a:solidFill>
            </a:endParaRPr>
          </a:p>
          <a:p>
            <a:pPr marL="91440" indent="-9144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ru-RU" spc="-1" dirty="0">
                <a:solidFill>
                  <a:srgbClr val="404040"/>
                </a:solidFill>
              </a:rPr>
              <a:t>Изучить углубленно библиотеки по созданию ботов в телеграмм</a:t>
            </a:r>
            <a:endParaRPr lang="en-US" spc="-1" dirty="0">
              <a:solidFill>
                <a:srgbClr val="404040"/>
              </a:solidFill>
            </a:endParaRPr>
          </a:p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None/>
            </a:pPr>
            <a:r>
              <a:rPr lang="en-US" spc="-1" dirty="0">
                <a:solidFill>
                  <a:srgbClr val="404040"/>
                </a:solidFill>
              </a:rPr>
              <a:t> </a:t>
            </a:r>
            <a:r>
              <a:rPr lang="ru-RU" spc="-1" dirty="0">
                <a:solidFill>
                  <a:srgbClr val="404040"/>
                </a:solidFill>
              </a:rPr>
              <a:t>Создать алгоритм программы</a:t>
            </a:r>
            <a:endParaRPr lang="en-US" spc="-1" dirty="0">
              <a:solidFill>
                <a:srgbClr val="404040"/>
              </a:solidFill>
            </a:endParaRPr>
          </a:p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None/>
            </a:pPr>
            <a:r>
              <a:rPr lang="en-US" spc="-1" dirty="0">
                <a:solidFill>
                  <a:srgbClr val="404040"/>
                </a:solidFill>
              </a:rPr>
              <a:t> </a:t>
            </a:r>
            <a:r>
              <a:rPr lang="ru-RU" spc="-1" dirty="0">
                <a:solidFill>
                  <a:srgbClr val="404040"/>
                </a:solidFill>
              </a:rPr>
              <a:t>Написать полный рабочий код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96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7574C-1D3D-0379-661D-F3D1B07F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359AA-4051-68A4-13D4-7C823704A1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Наш бот обладает интерактивными кнопками, которые запускают назначенные им функции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DFEAFC4-9635-C8CF-BADD-AAE812B559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3403" y="2881176"/>
            <a:ext cx="4086795" cy="1952898"/>
          </a:xfrm>
        </p:spPr>
      </p:pic>
    </p:spTree>
    <p:extLst>
      <p:ext uri="{BB962C8B-B14F-4D97-AF65-F5344CB8AC3E}">
        <p14:creationId xmlns:p14="http://schemas.microsoft.com/office/powerpoint/2010/main" val="26078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16094-4D99-A988-4893-B8AE8054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7466DC-1DC6-E6A9-3C3A-E9B78E72F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897F88-C033-04BA-68D0-B1136DEA6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Команда старт, дает боту представиться и рассказать, что он умеет делать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F04B01-36A8-04CB-6155-E6548BF19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9903CCE-A054-37E7-E0C2-2C8F242FB5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38" y="2781597"/>
            <a:ext cx="4937125" cy="2980731"/>
          </a:xfrm>
        </p:spPr>
      </p:pic>
    </p:spTree>
    <p:extLst>
      <p:ext uri="{BB962C8B-B14F-4D97-AF65-F5344CB8AC3E}">
        <p14:creationId xmlns:p14="http://schemas.microsoft.com/office/powerpoint/2010/main" val="394967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0249F-04BB-08E9-4398-62FA1DD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517F30-CD81-178B-1FDB-F2B5343DB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DD6440-A768-6823-53AB-F45F4B8241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help </a:t>
            </a:r>
            <a:r>
              <a:rPr lang="ru-RU" dirty="0"/>
              <a:t>показывает пользователю какие есть команды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987BFF-6BFC-C441-AB35-4E70FFF3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823E726-EAAD-A866-8445-8349589F5C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10219" y="3281224"/>
            <a:ext cx="2953162" cy="1981477"/>
          </a:xfrm>
        </p:spPr>
      </p:pic>
    </p:spTree>
    <p:extLst>
      <p:ext uri="{BB962C8B-B14F-4D97-AF65-F5344CB8AC3E}">
        <p14:creationId xmlns:p14="http://schemas.microsoft.com/office/powerpoint/2010/main" val="229095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C581B-36C2-72CC-8140-00917145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E9B30-6E9A-81D7-5B4E-0F4304535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geocode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433666-1BD0-ED03-C836-AC6ADDDF4B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 помощью </a:t>
            </a:r>
            <a:r>
              <a:rPr lang="en-US" dirty="0"/>
              <a:t>geocode</a:t>
            </a:r>
            <a:r>
              <a:rPr lang="ru-RU" dirty="0"/>
              <a:t> можно найти любой объект на карте, а также перейти по ссылке в </a:t>
            </a:r>
            <a:r>
              <a:rPr lang="ru-RU" dirty="0" err="1"/>
              <a:t>яндекс</a:t>
            </a:r>
            <a:r>
              <a:rPr lang="ru-RU" dirty="0"/>
              <a:t> карты, что бы получше ознакомится с местом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0D46E3-F9DB-AC3E-F74C-F154FEB8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701EA3-B115-7FF9-43B1-E9369FC128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586706"/>
            <a:ext cx="3653095" cy="3684588"/>
          </a:xfrm>
        </p:spPr>
      </p:pic>
    </p:spTree>
    <p:extLst>
      <p:ext uri="{BB962C8B-B14F-4D97-AF65-F5344CB8AC3E}">
        <p14:creationId xmlns:p14="http://schemas.microsoft.com/office/powerpoint/2010/main" val="200543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7C278-6ECD-5451-3E61-61DA0CF1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C37F35-4870-A8D6-B52B-F7013C14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8ADA8B-170F-3262-0012-58A3C883F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 помощью этой команды, можно построить маршрут, нужно всего лишь написать сначала название 1 места, затем 2 и бот покажет маршрут, можно так же перейти по ссылке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119702-ECDD-5851-F7EA-0B123AF5B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D96C743-0DE2-CF0D-CF5C-96A3E9A581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3691238" cy="3684588"/>
          </a:xfrm>
        </p:spPr>
      </p:pic>
    </p:spTree>
    <p:extLst>
      <p:ext uri="{BB962C8B-B14F-4D97-AF65-F5344CB8AC3E}">
        <p14:creationId xmlns:p14="http://schemas.microsoft.com/office/powerpoint/2010/main" val="251888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22C37-91CC-D736-BC63-D6E6A373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A746E-6328-32E2-1CF4-91DB2713A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46214C-1100-77E0-C4E0-75677D2716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 помощью команды погода, можно узнать погоду в любом городе во всем мире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0C0D21-1A55-18BD-C473-33243DA7A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8852F7C-C8F1-C8BD-607E-8F1778F6E2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06897" y="2582863"/>
            <a:ext cx="4759807" cy="3378200"/>
          </a:xfrm>
        </p:spPr>
      </p:pic>
    </p:spTree>
    <p:extLst>
      <p:ext uri="{BB962C8B-B14F-4D97-AF65-F5344CB8AC3E}">
        <p14:creationId xmlns:p14="http://schemas.microsoft.com/office/powerpoint/2010/main" val="371489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0F654-D998-6152-8C6E-EEB2E6BC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FABA2-A4F5-557E-5BA5-408E74AEA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3CFEA-68CC-FD66-9B40-A9ACFBDD6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search </a:t>
            </a:r>
            <a:r>
              <a:rPr lang="ru-RU" dirty="0"/>
              <a:t>помогает найти объекты рядом с местом, который указал пользователь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846F47-D775-9947-03F6-1BEB16B19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99E9B06-C294-4D81-8A83-F9551B5208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62494" y="1681163"/>
            <a:ext cx="3669675" cy="4753744"/>
          </a:xfrm>
        </p:spPr>
      </p:pic>
    </p:spTree>
    <p:extLst>
      <p:ext uri="{BB962C8B-B14F-4D97-AF65-F5344CB8AC3E}">
        <p14:creationId xmlns:p14="http://schemas.microsoft.com/office/powerpoint/2010/main" val="15475378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9C44C9E-9164-496E-A89D-95A8697DD330}">
  <we:reference id="wa200005566" version="3.0.0.3" store="ru-RU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237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Ретро</vt:lpstr>
      <vt:lpstr>Бот путеводитель</vt:lpstr>
      <vt:lpstr>Цель и задачи</vt:lpstr>
      <vt:lpstr>Презентация PowerPoint</vt:lpstr>
      <vt:lpstr>Работа программы</vt:lpstr>
      <vt:lpstr>Работа программы</vt:lpstr>
      <vt:lpstr>Работа программы</vt:lpstr>
      <vt:lpstr>Работа программы</vt:lpstr>
      <vt:lpstr>Работа программы</vt:lpstr>
      <vt:lpstr>Работа программы</vt:lpstr>
      <vt:lpstr>Работа программы</vt:lpstr>
      <vt:lpstr>Презентация PowerPoint</vt:lpstr>
      <vt:lpstr>О коде:</vt:lpstr>
      <vt:lpstr>Бот путеводитель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shipuchka grande</dc:creator>
  <cp:lastModifiedBy>shipuchka grande</cp:lastModifiedBy>
  <cp:revision>3</cp:revision>
  <dcterms:created xsi:type="dcterms:W3CDTF">2025-05-14T22:19:19Z</dcterms:created>
  <dcterms:modified xsi:type="dcterms:W3CDTF">2025-05-14T22:53:58Z</dcterms:modified>
</cp:coreProperties>
</file>