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46" r:id="rId2"/>
    <p:sldMasterId id="2147483864" r:id="rId3"/>
    <p:sldMasterId id="2147483882" r:id="rId4"/>
  </p:sldMasterIdLst>
  <p:sldIdLst>
    <p:sldId id="257" r:id="rId5"/>
    <p:sldId id="262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56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13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90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150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316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119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884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99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97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545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84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019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878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58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6210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221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1363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826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2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86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2955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64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536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7691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0995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6370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5326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0031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0301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7809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8462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103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69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1229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4455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1339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5174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975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8652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0693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5253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896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3634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42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5780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8610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717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0968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6305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8675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812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6426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22545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46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01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8935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0864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9192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5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54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41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49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43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189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063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48BD5-1F97-403A-8F21-3C2405CEC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F8E1A-81F9-4E13-A459-204833255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189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979174" y="2243865"/>
            <a:ext cx="5594555" cy="19566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490452" y="2960564"/>
            <a:ext cx="508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Мой первый проект на </a:t>
            </a:r>
            <a:r>
              <a:rPr lang="en-US" sz="2800" dirty="0" err="1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GitHab</a:t>
            </a:r>
            <a:endParaRPr lang="ru-RU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601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58667" y="4035466"/>
            <a:ext cx="7001961" cy="5899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30" y="489138"/>
            <a:ext cx="8681164" cy="9758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03449" y="4099600"/>
            <a:ext cx="7112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Здесь можно увидеть вопросы какие встретятся вам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10800000">
            <a:off x="5368413" y="1976284"/>
            <a:ext cx="993058" cy="169114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7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13" y="3765755"/>
            <a:ext cx="9734367" cy="23892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6349" y="1297857"/>
            <a:ext cx="8023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Класс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Question </a:t>
            </a:r>
            <a:r>
              <a:rPr lang="ru-RU" sz="2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одна из важных частей программы</a:t>
            </a:r>
            <a:endParaRPr lang="ru-RU" sz="2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53" y="3924353"/>
            <a:ext cx="10938687" cy="26730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0439" y="1425677"/>
            <a:ext cx="9261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Данная функция создана для подсчитывания рейтинга или результатов правильных ответов</a:t>
            </a:r>
            <a:endParaRPr lang="ru-RU" sz="32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0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566" y="4031226"/>
            <a:ext cx="6574486" cy="2674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7587" y="1022556"/>
            <a:ext cx="10174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Также я успользовал данные модули без которых бы программа не работала</a:t>
            </a:r>
            <a:endParaRPr lang="ru-RU" sz="3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00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3536" y="1386348"/>
            <a:ext cx="62828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Надеюсь вам понралвился мой проект</a:t>
            </a:r>
            <a:endParaRPr lang="ru-RU" sz="3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95484" y="4090218"/>
            <a:ext cx="45916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accent1"/>
                </a:solidFill>
              </a:rPr>
              <a:t>СПАСИБО ЗА ВНИМАНИЕ!!!</a:t>
            </a:r>
            <a:endParaRPr lang="ru-RU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95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4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25</TotalTime>
  <Words>49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Arial</vt:lpstr>
      <vt:lpstr>Arial Black</vt:lpstr>
      <vt:lpstr>Bahnschrift SemiCondensed</vt:lpstr>
      <vt:lpstr>Bookman Old Style</vt:lpstr>
      <vt:lpstr>Calibri</vt:lpstr>
      <vt:lpstr>Calibri Light</vt:lpstr>
      <vt:lpstr>Corbel</vt:lpstr>
      <vt:lpstr>Rockwell</vt:lpstr>
      <vt:lpstr>Wingdings</vt:lpstr>
      <vt:lpstr>Banded</vt:lpstr>
      <vt:lpstr>Celestial</vt:lpstr>
      <vt:lpstr>Depth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</cp:revision>
  <dcterms:created xsi:type="dcterms:W3CDTF">2022-11-08T17:19:29Z</dcterms:created>
  <dcterms:modified xsi:type="dcterms:W3CDTF">2022-11-15T15:21:09Z</dcterms:modified>
</cp:coreProperties>
</file>