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aadbd033_1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9aadbd033_1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aadbd033_4_2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aadbd033_4_2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aadbd033_4_3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9aadbd033_4_3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aadbd033_4_3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9aadbd033_4_3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9aadbd033_4_3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9aadbd033_4_3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9aadbd033_4_3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9aadbd033_4_3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aadbd033_4_3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aadbd033_4_3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9aadbd033_4_3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9aadbd033_4_3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9aadbd033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9aadbd033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9aadbd033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9aadbd033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9aadbd033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9aadbd033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9aadbd03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9aadbd03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9b9cec0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9b9cec0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9aadbd033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9aadbd033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9aadbd03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9aadbd03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aadbd033_4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9aadbd033_4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9aadbd033_4_4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9aadbd033_4_4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aadbd03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9aadbd03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aadbd03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aadbd03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9aadbd033_4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9aadbd033_4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aadbd033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aadbd03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angepaste lay-out">
  <p:cSld name="AUTOLAYOUT_11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angepaste lay-out 1">
  <p:cSld name="AUTOLAYOUT_1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38" name="Google Shape;138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angepaste lay-out 2">
  <p:cSld name="AUTOLAYOUT_13"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5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angepaste lay-out 3">
  <p:cSld name="AUTOLAYOUT_14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angepaste lay-out 4">
  <p:cSld name="AUTOLAYOUT_15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angepaste lay-out 5">
  <p:cSld name="AUTOLAYOUT_16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166" name="Google Shape;166;p18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FYsXHwckhRI9A6P1axllRL5rj0bJde-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7512" l="0" r="0" t="7504"/>
          <a:stretch/>
        </p:blipFill>
        <p:spPr>
          <a:xfrm>
            <a:off x="0" y="0"/>
            <a:ext cx="914399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Chess analysis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523250" y="2979025"/>
            <a:ext cx="34779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Group members: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Jonas Jansen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Jonathan Meeng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Maksim Kolk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l">
                <a:solidFill>
                  <a:schemeClr val="lt1"/>
                </a:solidFill>
              </a:rPr>
              <a:t>Roshan Baldewsing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264975" y="179800"/>
            <a:ext cx="6583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an opening? 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264975" y="1187625"/>
            <a:ext cx="4121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Chess theory: 10-15 moves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Finding statistical proof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Defining different stages using data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Checking by shuffling move order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Does it change for different parameters?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264975" y="179800"/>
            <a:ext cx="6583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an opening? 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264975" y="1187625"/>
            <a:ext cx="4121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Chess theory: 10-15 moves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Finding statistical proof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Defining different stages using data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Checking by shuffling move order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Does it change for different parameters?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100" y="902675"/>
            <a:ext cx="4452824" cy="314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264975" y="179800"/>
            <a:ext cx="6583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an opening? 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209" r="199" t="0"/>
          <a:stretch/>
        </p:blipFill>
        <p:spPr>
          <a:xfrm>
            <a:off x="4418300" y="899000"/>
            <a:ext cx="4452823" cy="314005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264975" y="1187625"/>
            <a:ext cx="4121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Chess theory: 10-15 moves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Finding statistical proof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Defining different stages using data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Checking by shuffling move order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Does it change for different parameters?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264975" y="179800"/>
            <a:ext cx="6583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an opening? 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264975" y="1187625"/>
            <a:ext cx="4121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Chess theory: 10-15 moves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Finding statistical proof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Defining different stages using data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Checking by shuffling move order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Does it change for different parameters?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2989" l="0" r="0" t="2989"/>
          <a:stretch/>
        </p:blipFill>
        <p:spPr>
          <a:xfrm>
            <a:off x="4475100" y="902675"/>
            <a:ext cx="4452824" cy="314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264975" y="179800"/>
            <a:ext cx="6583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an opening? 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264975" y="1187625"/>
            <a:ext cx="4121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Chess theory: 10-15 moves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Finding statistical proof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Defining different stages using data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Checking by shuffling move order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Does it change for different parameters?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375" y="1016188"/>
            <a:ext cx="4452824" cy="2923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264975" y="179800"/>
            <a:ext cx="6583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an opening? 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264975" y="1187625"/>
            <a:ext cx="4121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Chess theory: 10-15 moves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Finding statistical proof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Defining different stages using data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Checking by shuffling move order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Does it change for different parameters?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925" y="1138538"/>
            <a:ext cx="4452826" cy="333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264975" y="179800"/>
            <a:ext cx="6583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an opening? 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264975" y="1187625"/>
            <a:ext cx="4121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Chess theory: 10-15 moves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Finding statistical proof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Defining different stages using data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Checking by shuffling move order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Does it change for different parameters?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925" y="1138538"/>
            <a:ext cx="4452826" cy="333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450950" y="136575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Clustering theory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183050" y="1599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nl" sz="1800">
                <a:solidFill>
                  <a:schemeClr val="dk1"/>
                </a:solidFill>
              </a:rPr>
              <a:t>Multiple Dimensional Scaling (MDS)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nl" sz="1800">
                <a:solidFill>
                  <a:schemeClr val="dk1"/>
                </a:solidFill>
              </a:rPr>
              <a:t>From higher to lower dimensions 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nl" sz="1800">
                <a:solidFill>
                  <a:schemeClr val="dk1"/>
                </a:solidFill>
              </a:rPr>
              <a:t>For example from 3D to 2D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nl" sz="1800">
                <a:solidFill>
                  <a:schemeClr val="dk1"/>
                </a:solidFill>
              </a:rPr>
              <a:t>Euclidean distance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nl" sz="1800">
                <a:solidFill>
                  <a:schemeClr val="dk1"/>
                </a:solidFill>
              </a:rPr>
              <a:t>Relation to chess openings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nl" sz="1800">
                <a:solidFill>
                  <a:schemeClr val="dk1"/>
                </a:solidFill>
              </a:rPr>
              <a:t>Not non-metric data, because it is not ordinal data, but interval scale data.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nl" sz="1800">
                <a:solidFill>
                  <a:schemeClr val="dk1"/>
                </a:solidFill>
              </a:rPr>
              <a:t>n-grams from games to cosine similarities sorted by openings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nl" sz="1800">
                <a:solidFill>
                  <a:schemeClr val="dk1"/>
                </a:solidFill>
              </a:rPr>
              <a:t>Metric MDS, whereby distance matrix (1/</a:t>
            </a:r>
            <a:r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nl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250" y="1168550"/>
            <a:ext cx="4801276" cy="201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50" y="2657475"/>
            <a:ext cx="3492560" cy="3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397400" y="3401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Clustering result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483125" y="1254250"/>
            <a:ext cx="725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nl">
                <a:solidFill>
                  <a:schemeClr val="dk1"/>
                </a:solidFill>
              </a:rPr>
              <a:t>Some openings can be clustered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nl">
                <a:solidFill>
                  <a:schemeClr val="dk1"/>
                </a:solidFill>
              </a:rPr>
              <a:t>These openings will have a more specific (and often longer) move sequence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850" y="2216200"/>
            <a:ext cx="6523175" cy="25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397400" y="3401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Clustering result</a:t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483125" y="1254250"/>
            <a:ext cx="536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nl">
                <a:solidFill>
                  <a:schemeClr val="dk1"/>
                </a:solidFill>
              </a:rPr>
              <a:t>And there are openings which are less clustered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nl">
                <a:solidFill>
                  <a:schemeClr val="dk1"/>
                </a:solidFill>
              </a:rPr>
              <a:t>These openings are </a:t>
            </a:r>
            <a:r>
              <a:rPr lang="nl">
                <a:solidFill>
                  <a:schemeClr val="dk1"/>
                </a:solidFill>
              </a:rPr>
              <a:t>usually</a:t>
            </a:r>
            <a:r>
              <a:rPr lang="nl">
                <a:solidFill>
                  <a:schemeClr val="dk1"/>
                </a:solidFill>
              </a:rPr>
              <a:t> </a:t>
            </a:r>
            <a:r>
              <a:rPr lang="nl">
                <a:solidFill>
                  <a:schemeClr val="dk1"/>
                </a:solidFill>
              </a:rPr>
              <a:t>short</a:t>
            </a:r>
            <a:r>
              <a:rPr lang="nl">
                <a:solidFill>
                  <a:schemeClr val="dk1"/>
                </a:solidFill>
              </a:rPr>
              <a:t> and reach more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common</a:t>
            </a:r>
            <a:r>
              <a:rPr lang="nl">
                <a:solidFill>
                  <a:schemeClr val="dk1"/>
                </a:solidFill>
              </a:rPr>
              <a:t> positions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nl">
                <a:solidFill>
                  <a:schemeClr val="dk1"/>
                </a:solidFill>
              </a:rPr>
              <a:t>Example: Van ‘t Kruijs Opening is an opening from which many variations can be played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750" y="851075"/>
            <a:ext cx="2255600" cy="22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Table of contents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Choice of subject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Data collection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Research questions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Hypotheses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Initial analysis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Mean similarities comparison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MDS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Conclusions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97400" y="3401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Clustering result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504350" y="1254250"/>
            <a:ext cx="473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nl">
                <a:solidFill>
                  <a:schemeClr val="dk1"/>
                </a:solidFill>
              </a:rPr>
              <a:t>An example of opening variations, both of these positions are variations of the short “Queen’s pawn” opening. They will most likely cluster close to each other.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nl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Queen's Pawn Game: Mason Attack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Queen's Pawn Game: Chigorin Variation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325" y="340140"/>
            <a:ext cx="2268125" cy="2271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324" y="2662467"/>
            <a:ext cx="2268124" cy="227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802175" y="667264"/>
            <a:ext cx="64584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Conclusion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802175" y="2299564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 The first ±10 moves can be considered as an opening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Clustering with small sample sizes show overlap for different openings which decreases cluster accuracy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Skill factors have no drastic impact on the similarity level of games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Thus chess openings can be statistically defined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Choice of subject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Chess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Openings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913" l="0" r="0" t="913"/>
          <a:stretch/>
        </p:blipFill>
        <p:spPr>
          <a:xfrm>
            <a:off x="409538" y="1264000"/>
            <a:ext cx="4075227" cy="300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b="913" l="0" r="872" t="913"/>
          <a:stretch/>
        </p:blipFill>
        <p:spPr>
          <a:xfrm>
            <a:off x="4659275" y="1264000"/>
            <a:ext cx="4039525" cy="300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Initial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Initial analysis</a:t>
            </a:r>
            <a:endParaRPr/>
          </a:p>
        </p:txBody>
      </p:sp>
      <p:pic>
        <p:nvPicPr>
          <p:cNvPr id="203" name="Google Shape;203;p23" title="Anim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4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Research questions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nl"/>
              <a:t>Main question</a:t>
            </a:r>
            <a:r>
              <a:rPr lang="nl"/>
              <a:t>: can a chess opening be statistically defined?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nl"/>
              <a:t>Sub questions</a:t>
            </a:r>
            <a:r>
              <a:rPr lang="nl"/>
              <a:t>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/>
              <a:t>Which part of the chess game can be considered the opening (how many moves)?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/>
              <a:t>Is it possible to make accurate clusters of openings on the basis of played moves?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/>
              <a:t>Do factors like player skill affect the similarity of games?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Hypotheses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Openings that are alike will cluster together and be similar statistically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collection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>
                <a:solidFill>
                  <a:schemeClr val="dk1"/>
                </a:solidFill>
              </a:rPr>
              <a:t>Data acquired through Kaggle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Methods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022000"/>
            <a:ext cx="70389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Chess games as vectors where moves are the dimensions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Moves as ngrams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Scrambling moves (random sampling)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Comparing games with cosine similarity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Clustering games using Multi-Dimensional Scaling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