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23C9-BD5C-438B-94BF-778D4D812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109" y="23655"/>
            <a:ext cx="7766936" cy="278351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Doggysitter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7CFA2-1066-4B1A-BA2C-4285161B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109" y="2880550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To make your life easier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F6F8C3-7B47-468C-ADEC-577AFC896E5E}"/>
              </a:ext>
            </a:extLst>
          </p:cNvPr>
          <p:cNvSpPr txBox="1">
            <a:spLocks/>
          </p:cNvSpPr>
          <p:nvPr/>
        </p:nvSpPr>
        <p:spPr>
          <a:xfrm>
            <a:off x="-2112433" y="576110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Maksim Lyashenko 317914877</a:t>
            </a:r>
          </a:p>
          <a:p>
            <a:pPr algn="ctr"/>
            <a:r>
              <a:rPr lang="en-US" dirty="0"/>
              <a:t>15/06/2018</a:t>
            </a:r>
          </a:p>
        </p:txBody>
      </p:sp>
    </p:spTree>
    <p:extLst>
      <p:ext uri="{BB962C8B-B14F-4D97-AF65-F5344CB8AC3E}">
        <p14:creationId xmlns:p14="http://schemas.microsoft.com/office/powerpoint/2010/main" val="6722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D8F0-2CDC-44A9-9B33-A8A9CAD0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71" y="0"/>
            <a:ext cx="8596668" cy="1320800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סך טכנולוגיות בשימוש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8695-3B0B-4799-85B0-5CE4346A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9" y="660400"/>
            <a:ext cx="8596669" cy="6061046"/>
          </a:xfrm>
        </p:spPr>
        <p:txBody>
          <a:bodyPr/>
          <a:lstStyle/>
          <a:p>
            <a:pPr algn="r" rtl="1">
              <a:buAutoNum type="arabicPeriod"/>
            </a:pPr>
            <a:r>
              <a:rPr lang="en-US" dirty="0"/>
              <a:t>Firebase Realtime Database</a:t>
            </a:r>
            <a:r>
              <a:rPr lang="he-IL" dirty="0"/>
              <a:t> – בסיס נתונים מאפשר גישה מהירה לנתונים, וגם מאפשר התראות על שינויים בנתונים הנשמרים. באפליקציה שמרנו נתונים על הפרופילים של משתמשים, נתונים על הפארקים ונתונים על ה דוגיסיטרים.</a:t>
            </a:r>
          </a:p>
          <a:p>
            <a:pPr algn="r" rtl="1">
              <a:buAutoNum type="arabicPeriod"/>
            </a:pPr>
            <a:r>
              <a:rPr lang="en-US" dirty="0"/>
              <a:t>Geofire</a:t>
            </a:r>
            <a:r>
              <a:rPr lang="he-IL" dirty="0"/>
              <a:t> – תוסף ל </a:t>
            </a:r>
            <a:r>
              <a:rPr lang="en-US" dirty="0"/>
              <a:t>firebase</a:t>
            </a:r>
            <a:r>
              <a:rPr lang="he-IL" dirty="0"/>
              <a:t> המאפר לשמור קואורדינטות של מקום בצורה יעילה, כדי למצוא מרחקים בין מקומות וגם להתריע על שינויהם בזמן אמת. באפליקציה משמש לשמירת קואורדינטות של הפארקים, וקואורדינטות של כתובות של ה דוגיסיטרס.</a:t>
            </a:r>
          </a:p>
          <a:p>
            <a:pPr algn="r" rtl="1">
              <a:buAutoNum type="arabicPeriod"/>
            </a:pPr>
            <a:r>
              <a:rPr lang="en-US" dirty="0"/>
              <a:t>Firebase Storage</a:t>
            </a:r>
            <a:r>
              <a:rPr lang="he-IL" dirty="0"/>
              <a:t> – מאפשר שמירת קבצים, באפליקציה שמרנו תמונות פרופיל, ותמונות של הסביבה של כל הגני כלבים (צילומים מהמפה).</a:t>
            </a:r>
          </a:p>
          <a:p>
            <a:pPr algn="r" rtl="1">
              <a:buAutoNum type="arabicPeriod"/>
            </a:pPr>
            <a:r>
              <a:rPr lang="en-US" dirty="0"/>
              <a:t>Firebase Auth</a:t>
            </a:r>
            <a:r>
              <a:rPr lang="he-IL" dirty="0"/>
              <a:t> – מאפשר ניהול משתמשים קל, עם אפשרויות זיהוי שונות. באפליקציה מימשנו התחברות דרך אימייל ו חשבון </a:t>
            </a:r>
            <a:r>
              <a:rPr lang="en-US" dirty="0"/>
              <a:t>Google</a:t>
            </a:r>
            <a:r>
              <a:rPr lang="he-IL" dirty="0"/>
              <a:t>.</a:t>
            </a:r>
          </a:p>
          <a:p>
            <a:pPr algn="r" rtl="1">
              <a:buAutoNum type="arabicPeriod"/>
            </a:pPr>
            <a:r>
              <a:rPr lang="en-US" dirty="0"/>
              <a:t>Google maps</a:t>
            </a:r>
            <a:r>
              <a:rPr lang="he-IL" dirty="0"/>
              <a:t> – למרות שאין שימוש ישיר במפות באפליקציה, השתמשתי בה למטרת </a:t>
            </a:r>
            <a:r>
              <a:rPr lang="en-US" dirty="0"/>
              <a:t>pre-processing</a:t>
            </a:r>
            <a:r>
              <a:rPr lang="he-IL" dirty="0"/>
              <a:t> כדי לצלם את כל הסביבות של הפארקים. כמו כן יש הפנייה ל אפליקציית המפות לצרכי ניווט לפארק.</a:t>
            </a:r>
            <a:endParaRPr lang="ru-RU" dirty="0"/>
          </a:p>
          <a:p>
            <a:pPr algn="r" rtl="1">
              <a:buAutoNum type="arabicPeriod"/>
            </a:pPr>
            <a:r>
              <a:rPr lang="en-US" dirty="0"/>
              <a:t>Google places</a:t>
            </a:r>
            <a:r>
              <a:rPr lang="he-IL" dirty="0"/>
              <a:t> – משמש לחיפוש מהיר של כתובת ושליפת שם הכתובת והקואורדינטות.</a:t>
            </a:r>
          </a:p>
          <a:p>
            <a:pPr algn="r" rtl="1">
              <a:buAutoNum type="arabicPeriod"/>
            </a:pPr>
            <a:r>
              <a:rPr lang="en-US" dirty="0"/>
              <a:t>EasyImage</a:t>
            </a:r>
            <a:r>
              <a:rPr lang="he-IL" dirty="0"/>
              <a:t> – מאפשר הפנייה נוחה לגלריה כדי לבחור תמונות.</a:t>
            </a:r>
          </a:p>
          <a:p>
            <a:pPr algn="r" rtl="1">
              <a:buAutoNum type="arabicPeriod"/>
            </a:pPr>
            <a:r>
              <a:rPr lang="en-US" dirty="0"/>
              <a:t>MaterialDateTimePicker</a:t>
            </a:r>
            <a:r>
              <a:rPr lang="he-IL" dirty="0"/>
              <a:t> – מאפשר בחירת שעות\דקות עם </a:t>
            </a:r>
            <a:r>
              <a:rPr lang="he-IL"/>
              <a:t>מגוון אפשרויות</a:t>
            </a:r>
            <a:r>
              <a:rPr lang="he-IL" dirty="0"/>
              <a:t>.</a:t>
            </a:r>
          </a:p>
          <a:p>
            <a:pPr algn="r" rtl="1">
              <a:buAutoNum type="arabicPeriod"/>
            </a:pPr>
            <a:r>
              <a:rPr lang="en-US" dirty="0"/>
              <a:t>Nammu</a:t>
            </a:r>
            <a:r>
              <a:rPr lang="he-IL" dirty="0"/>
              <a:t> – תוסף עזר לניהול </a:t>
            </a:r>
            <a:r>
              <a:rPr lang="en-US" dirty="0"/>
              <a:t>permissions</a:t>
            </a:r>
            <a:r>
              <a:rPr lang="he-IL" dirty="0"/>
              <a:t> נוח.</a:t>
            </a:r>
            <a:endParaRPr lang="ru-RU" dirty="0"/>
          </a:p>
          <a:p>
            <a:pPr algn="r" rtl="1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811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F960-D69A-459A-8CFA-6AC61B48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5"/>
            <a:ext cx="8596668" cy="5848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4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e-IL" sz="4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he-IL" sz="4800" b="1" dirty="0">
                <a:solidFill>
                  <a:schemeClr val="tx1"/>
                </a:solidFill>
              </a:rPr>
              <a:t>סיום.</a:t>
            </a:r>
          </a:p>
          <a:p>
            <a:pPr marL="0" indent="0" algn="ctr">
              <a:buNone/>
            </a:pPr>
            <a:endParaRPr lang="he-IL" sz="4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e-IL" sz="4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e-IL" sz="4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e-IL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56BD-73D2-43DA-85B4-0432D01D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מוטיבציה \ הסבר כללי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1DA3-A248-470D-BFB0-3616ABC5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קושי למצוא פרטנר לטיול עם הכלב. חוסר מידע על המצב בפארק עצמו 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האם שומם, האם יש שם כלב שהכלב שלי לא מסתדר איתו, אם יש יותר כלבים בפארק שנמצא קרוב אליי אך בכוון אחר וכו').</a:t>
            </a:r>
            <a:endParaRPr lang="en-US" dirty="0">
              <a:solidFill>
                <a:schemeClr val="tx1"/>
              </a:solidFill>
            </a:endParaRPr>
          </a:p>
          <a:p>
            <a:pPr algn="r" rtl="1"/>
            <a:r>
              <a:rPr lang="he-IL" dirty="0">
                <a:solidFill>
                  <a:schemeClr val="tx1"/>
                </a:solidFill>
              </a:rPr>
              <a:t>בשעת הצורך אין מי שיישאר עם הכלב. 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dirty="0"/>
              <a:t>בהמשך:</a:t>
            </a:r>
          </a:p>
          <a:p>
            <a:pPr algn="r" rtl="1"/>
            <a:r>
              <a:rPr lang="he-IL" dirty="0"/>
              <a:t>קושי בניהול מגוון רחב של פעולות (תאריכי חיסונים, טיפולים למיניהם וכד').</a:t>
            </a:r>
          </a:p>
          <a:p>
            <a:pPr algn="r" rtl="1"/>
            <a:r>
              <a:rPr lang="he-IL" dirty="0"/>
              <a:t>קשה למצוא עסקאות טובות על מוצרים לבעלי חיים, בעל הכלב צריך לבדוק מול כל ספק בנפרד ( או לשלם יותר)</a:t>
            </a:r>
          </a:p>
        </p:txBody>
      </p:sp>
    </p:spTree>
    <p:extLst>
      <p:ext uri="{BB962C8B-B14F-4D97-AF65-F5344CB8AC3E}">
        <p14:creationId xmlns:p14="http://schemas.microsoft.com/office/powerpoint/2010/main" val="37736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DB5B-603D-4D18-A005-E0E5962C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6512"/>
            <a:ext cx="8596668" cy="1320800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תיאור האפליקציה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1D75-4388-4500-9111-3CB51DB8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966" y="1269999"/>
            <a:ext cx="8596668" cy="5046911"/>
          </a:xfrm>
        </p:spPr>
        <p:txBody>
          <a:bodyPr/>
          <a:lstStyle/>
          <a:p>
            <a:pPr algn="r" rtl="1"/>
            <a:r>
              <a:rPr lang="he-IL" b="1" dirty="0">
                <a:solidFill>
                  <a:schemeClr val="tx1"/>
                </a:solidFill>
              </a:rPr>
              <a:t>הענות על הדרישות : </a:t>
            </a: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*האפליקציה מאפשרת למצוא גני כלבים בסביבה (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כרגע רק באזור תל אביב ), ולבדוק כמה מבעלי כלבים המשתמשים באפליקציה נמצאים בו.</a:t>
            </a: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*מאפשרת לשמור פרופיל של הכלב כולל תמונה.</a:t>
            </a: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*שירותי דוגיסיטר, הנותן לבעלי כלבים</a:t>
            </a: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להציע את עצמם כדי לשמור על כלבים אחרים, או </a:t>
            </a: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לחפש דוגיסיטרים בסביבה.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b="1" dirty="0">
                <a:solidFill>
                  <a:schemeClr val="tx1"/>
                </a:solidFill>
              </a:rPr>
              <a:t>מסכי פתיחה: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 </a:t>
            </a:r>
          </a:p>
          <a:p>
            <a:pPr marL="0" indent="0" algn="r" rtl="1"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פעולות ה </a:t>
            </a:r>
            <a:r>
              <a:rPr lang="en-US" dirty="0">
                <a:solidFill>
                  <a:schemeClr val="tx1"/>
                </a:solidFill>
              </a:rPr>
              <a:t>Log in</a:t>
            </a:r>
            <a:r>
              <a:rPr lang="he-IL" dirty="0">
                <a:solidFill>
                  <a:schemeClr val="tx1"/>
                </a:solidFill>
              </a:rPr>
              <a:t> מתבצעות ע"י </a:t>
            </a:r>
            <a:r>
              <a:rPr lang="en-US" dirty="0">
                <a:solidFill>
                  <a:schemeClr val="tx1"/>
                </a:solidFill>
              </a:rPr>
              <a:t>Firebase Auth</a:t>
            </a:r>
            <a:r>
              <a:rPr lang="he-IL" dirty="0">
                <a:solidFill>
                  <a:schemeClr val="tx1"/>
                </a:solidFill>
              </a:rPr>
              <a:t>, 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עם אפשרות להרשם דרך אימייל או חשבון </a:t>
            </a:r>
            <a:r>
              <a:rPr lang="en-US" dirty="0">
                <a:solidFill>
                  <a:schemeClr val="tx1"/>
                </a:solidFill>
              </a:rPr>
              <a:t>Google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A40D3-A099-4C62-A903-DD7C7925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6576"/>
            <a:ext cx="19907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9F45D-48FE-480F-8870-063E0A91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2" y="1943607"/>
            <a:ext cx="2967374" cy="5147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C6BEE-4E65-49CC-9672-3AD56C077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824" y="2321692"/>
            <a:ext cx="2799183" cy="460952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ED84265-CB24-4347-9B02-6CE2DDEF566E}"/>
              </a:ext>
            </a:extLst>
          </p:cNvPr>
          <p:cNvSpPr/>
          <p:nvPr/>
        </p:nvSpPr>
        <p:spPr>
          <a:xfrm>
            <a:off x="873286" y="1071942"/>
            <a:ext cx="391520" cy="144475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4B5BD1-296C-4B8E-9922-3E3FFD971466}"/>
              </a:ext>
            </a:extLst>
          </p:cNvPr>
          <p:cNvSpPr/>
          <p:nvPr/>
        </p:nvSpPr>
        <p:spPr>
          <a:xfrm>
            <a:off x="2834640" y="5188711"/>
            <a:ext cx="1078992" cy="26619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F2F4-5F3E-4C2F-847F-3D2F207A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484" y="-85725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4A87-5AA8-4D4A-8011-42B280DF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32" y="770284"/>
            <a:ext cx="8596668" cy="6087716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בכניסה ראשונה מומלץ להגדיר פרופיל, הכולל שם הכלב, גיל, סוג </a:t>
            </a:r>
          </a:p>
          <a:p>
            <a:pPr algn="r" rtl="1"/>
            <a:r>
              <a:rPr lang="he-IL" dirty="0">
                <a:solidFill>
                  <a:schemeClr val="tx1"/>
                </a:solidFill>
              </a:rPr>
              <a:t>ותמונה.</a:t>
            </a:r>
          </a:p>
          <a:p>
            <a:pPr marL="0" indent="0" algn="r" rtl="1"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כמו כן מס' טלפון וכתובת של הבעלים, זאת על מנת לשמור את הנתונים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במאגר הדוגיסיטר.</a:t>
            </a:r>
          </a:p>
          <a:p>
            <a:pPr marL="0" indent="0" algn="r" rtl="1"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בחירת כתובות מתבצעת עם </a:t>
            </a:r>
            <a:r>
              <a:rPr lang="en-US" dirty="0">
                <a:solidFill>
                  <a:schemeClr val="tx1"/>
                </a:solidFill>
              </a:rPr>
              <a:t>Google Places API</a:t>
            </a:r>
            <a:r>
              <a:rPr lang="he-IL" dirty="0">
                <a:solidFill>
                  <a:schemeClr val="tx1"/>
                </a:solidFill>
              </a:rPr>
              <a:t>, וכך נשמר גם שם 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המיקום וגם הקואורדינטות בבסיס נתונים.</a:t>
            </a:r>
          </a:p>
          <a:p>
            <a:pPr marL="0" indent="0" algn="r" rtl="1"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בחירת תמונה מתבצעת עם </a:t>
            </a:r>
            <a:r>
              <a:rPr lang="en-US" dirty="0">
                <a:solidFill>
                  <a:schemeClr val="tx1"/>
                </a:solidFill>
              </a:rPr>
              <a:t>EasyImage</a:t>
            </a:r>
            <a:r>
              <a:rPr lang="he-IL" dirty="0">
                <a:solidFill>
                  <a:schemeClr val="tx1"/>
                </a:solidFill>
              </a:rPr>
              <a:t> המפנה את הבקשה ל גלריית תמונות. עותק של התמונה נשמר גם בבסיס נתונים </a:t>
            </a:r>
            <a:r>
              <a:rPr lang="en-US" dirty="0">
                <a:solidFill>
                  <a:schemeClr val="tx1"/>
                </a:solidFill>
              </a:rPr>
              <a:t>Firebase storage</a:t>
            </a:r>
            <a:r>
              <a:rPr lang="he-IL" dirty="0">
                <a:solidFill>
                  <a:schemeClr val="tx1"/>
                </a:solidFill>
              </a:rPr>
              <a:t>, וגם בכרטיס זכרון של הטלפון, זאת על מנת לחסוך בבקשות הורדה מהשרת ולגרום לאפליקציה לרוץ יותר מהר.</a:t>
            </a:r>
          </a:p>
          <a:p>
            <a:pPr marL="0" indent="0" algn="r" rt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BE3D9-4DB0-4D63-BAFB-4CAAB73B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94" y="0"/>
            <a:ext cx="2808641" cy="4691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BF912-0E4B-45D4-BF1C-979A1A7C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247" y="-387191"/>
            <a:ext cx="2829459" cy="47367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D3ED7A-FA84-44B5-9655-974E86911D80}"/>
              </a:ext>
            </a:extLst>
          </p:cNvPr>
          <p:cNvSpPr/>
          <p:nvPr/>
        </p:nvSpPr>
        <p:spPr>
          <a:xfrm>
            <a:off x="2131050" y="1803400"/>
            <a:ext cx="828675" cy="1778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5B5B6-3CB4-47B2-9248-24085E51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066" y="4179868"/>
            <a:ext cx="1751114" cy="28836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1D746CA-FB12-41EF-AEE6-1A2A38CC5DF8}"/>
              </a:ext>
            </a:extLst>
          </p:cNvPr>
          <p:cNvSpPr/>
          <p:nvPr/>
        </p:nvSpPr>
        <p:spPr>
          <a:xfrm>
            <a:off x="2006910" y="5963913"/>
            <a:ext cx="1073790" cy="234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71EA0A7-EA3E-4A20-AE20-085F7AA4A253}"/>
              </a:ext>
            </a:extLst>
          </p:cNvPr>
          <p:cNvSpPr/>
          <p:nvPr/>
        </p:nvSpPr>
        <p:spPr>
          <a:xfrm rot="10800000">
            <a:off x="1995986" y="3671954"/>
            <a:ext cx="234892" cy="2409404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D9FB-4A5D-4C2E-BA24-F09F0269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434" y="-9525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Attend to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35EC-DD4E-473D-8DBF-0D626099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32" y="1316039"/>
            <a:ext cx="8596668" cy="3880773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שליפת נתונים מהשרת – בעזרת תוסף </a:t>
            </a:r>
            <a:r>
              <a:rPr lang="en-US" dirty="0">
                <a:solidFill>
                  <a:schemeClr val="tx1"/>
                </a:solidFill>
              </a:rPr>
              <a:t>Geofire</a:t>
            </a:r>
            <a:r>
              <a:rPr lang="he-IL" dirty="0">
                <a:solidFill>
                  <a:schemeClr val="tx1"/>
                </a:solidFill>
              </a:rPr>
              <a:t> מוציא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וממיין את רשימת הפארקים מבסיס הנתונים ע"ב המרחק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מהפארק. </a:t>
            </a:r>
            <a:r>
              <a:rPr lang="he-IL" sz="1600" dirty="0">
                <a:solidFill>
                  <a:schemeClr val="tx1"/>
                </a:solidFill>
              </a:rPr>
              <a:t>(מיקום המכשיר נצרך עוד במסך פתיחה)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בבחירת הפארק נשלפת תמונת מפה של הפארק (אותם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שמרנו מראש בבסיס נתונים).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אחרי בחירת המפה מוצגת רשימת הכלבים (שם + תמונה)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השמורים בשדות של אותו פארק ב </a:t>
            </a:r>
            <a:r>
              <a:rPr lang="en-US" dirty="0">
                <a:solidFill>
                  <a:schemeClr val="tx1"/>
                </a:solidFill>
              </a:rPr>
              <a:t>Firebase</a:t>
            </a:r>
            <a:r>
              <a:rPr lang="he-IL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28599-F4E4-4EA1-B208-C8CD8BE9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71565" cy="3333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87413-C6EB-4F80-9C1D-FE75358D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65" y="565150"/>
            <a:ext cx="3438525" cy="56769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58C073-ECBF-4700-A1C9-214C22AAD437}"/>
              </a:ext>
            </a:extLst>
          </p:cNvPr>
          <p:cNvSpPr/>
          <p:nvPr/>
        </p:nvSpPr>
        <p:spPr>
          <a:xfrm>
            <a:off x="2760721" y="2224086"/>
            <a:ext cx="1133475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61F46-FA2A-4E20-83FE-B209CBAF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" y="3731003"/>
            <a:ext cx="2126758" cy="35022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F06566-E626-4A30-9B96-C0554F6E2FC6}"/>
              </a:ext>
            </a:extLst>
          </p:cNvPr>
          <p:cNvSpPr/>
          <p:nvPr/>
        </p:nvSpPr>
        <p:spPr>
          <a:xfrm>
            <a:off x="422404" y="5545123"/>
            <a:ext cx="1322506" cy="369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2A00DD8-5A48-4D39-A834-46F04E4969B6}"/>
              </a:ext>
            </a:extLst>
          </p:cNvPr>
          <p:cNvSpPr/>
          <p:nvPr/>
        </p:nvSpPr>
        <p:spPr>
          <a:xfrm rot="10800000">
            <a:off x="1434517" y="3256425"/>
            <a:ext cx="310393" cy="2493627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220D-6184-497B-A9E2-798A00BB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"/>
            <a:ext cx="11514666" cy="6041362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* בלחיצת כפתור "</a:t>
            </a:r>
            <a:r>
              <a:rPr lang="en-US" sz="2000" dirty="0">
                <a:solidFill>
                  <a:schemeClr val="tx1"/>
                </a:solidFill>
              </a:rPr>
              <a:t>go to park</a:t>
            </a:r>
            <a:r>
              <a:rPr lang="he-IL" sz="2000" dirty="0">
                <a:solidFill>
                  <a:schemeClr val="tx1"/>
                </a:solidFill>
              </a:rPr>
              <a:t>", נפתחת מפה של </a:t>
            </a:r>
            <a:r>
              <a:rPr lang="en-US" sz="2000" dirty="0">
                <a:solidFill>
                  <a:schemeClr val="tx1"/>
                </a:solidFill>
              </a:rPr>
              <a:t>google maps</a:t>
            </a: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עם הוראות הגעה למקום.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* כמו כן הכלב שלנו אוטומטית נכנס לרשימת הכלבים בפארק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ומוצג ברשימת נוכחות.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* נתונים הנשמרים ב</a:t>
            </a:r>
            <a:r>
              <a:rPr lang="en-US" sz="2000" dirty="0">
                <a:solidFill>
                  <a:schemeClr val="tx1"/>
                </a:solidFill>
              </a:rPr>
              <a:t>Firebase</a:t>
            </a: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D939C-5E77-45F0-9BD1-7B2BA723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1" y="-99278"/>
            <a:ext cx="2494765" cy="4398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2E999-E1F6-4D2E-8E02-EBA2802F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36" y="414669"/>
            <a:ext cx="2760868" cy="4358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29002-ADF5-48BA-9279-86E1AB4B4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160" y="2593893"/>
            <a:ext cx="283845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C275B-C897-48A9-A3E0-DD822C1C0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71" y="3676902"/>
            <a:ext cx="2028048" cy="3181097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B8EACE3-2576-46A6-A1A5-F77111D2C651}"/>
              </a:ext>
            </a:extLst>
          </p:cNvPr>
          <p:cNvSpPr/>
          <p:nvPr/>
        </p:nvSpPr>
        <p:spPr>
          <a:xfrm rot="10800000">
            <a:off x="1149388" y="3112316"/>
            <a:ext cx="209629" cy="3598877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7831-2079-4888-BDD3-C3A657CC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89" y="-9105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 Doggysitter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7C54-E8B9-4EC5-A00A-B6F992E0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177" y="85458"/>
            <a:ext cx="10167823" cy="56530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בלחיצת כפתור של שרותי דוגיסיטר אפשר להציע, או לחפש אנשים המוכנים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לשמור על כלבים של שכניהם.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המנגנון עובד עם </a:t>
            </a:r>
            <a:r>
              <a:rPr lang="en-US" dirty="0">
                <a:solidFill>
                  <a:schemeClr val="tx1"/>
                </a:solidFill>
              </a:rPr>
              <a:t>Calendar</a:t>
            </a:r>
            <a:r>
              <a:rPr lang="he-IL" dirty="0">
                <a:solidFill>
                  <a:schemeClr val="tx1"/>
                </a:solidFill>
              </a:rPr>
              <a:t> ו </a:t>
            </a:r>
            <a:r>
              <a:rPr lang="en-US" dirty="0">
                <a:solidFill>
                  <a:schemeClr val="tx1"/>
                </a:solidFill>
              </a:rPr>
              <a:t>Time Picker</a:t>
            </a:r>
            <a:r>
              <a:rPr lang="he-IL" dirty="0">
                <a:solidFill>
                  <a:schemeClr val="tx1"/>
                </a:solidFill>
              </a:rPr>
              <a:t> המאפשר לבחור תאריך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וטווח של שעות (שעת התחלה ושעת סיום). אלה יסמנו את שעות הפנאי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שיוצגו לאנשים המחפשים דוגיסיטאים.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he-IL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* כך נראה סדר הנתונים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</a:rPr>
              <a:t>ב</a:t>
            </a:r>
            <a:r>
              <a:rPr lang="en-US" sz="2000" dirty="0">
                <a:solidFill>
                  <a:schemeClr val="tx1"/>
                </a:solidFill>
              </a:rPr>
              <a:t>firebase</a:t>
            </a:r>
            <a:r>
              <a:rPr lang="he-IL" sz="2000" dirty="0">
                <a:solidFill>
                  <a:schemeClr val="tx1"/>
                </a:solidFill>
              </a:rPr>
              <a:t> 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6499B-8AFF-4DB8-BB2A-895AF6C0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852"/>
            <a:ext cx="2157151" cy="3481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05EF5-E290-432F-8484-7292DB07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695"/>
            <a:ext cx="1751114" cy="28836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341DA43-3CC6-4E56-A4FF-EA44285F515C}"/>
              </a:ext>
            </a:extLst>
          </p:cNvPr>
          <p:cNvSpPr/>
          <p:nvPr/>
        </p:nvSpPr>
        <p:spPr>
          <a:xfrm>
            <a:off x="327171" y="5620624"/>
            <a:ext cx="1107346" cy="27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D4C7AAD-8342-43A0-9170-C615EC0B504A}"/>
              </a:ext>
            </a:extLst>
          </p:cNvPr>
          <p:cNvSpPr/>
          <p:nvPr/>
        </p:nvSpPr>
        <p:spPr>
          <a:xfrm rot="10800000">
            <a:off x="1149292" y="3393972"/>
            <a:ext cx="201336" cy="234454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83F49-AF4E-45A1-B103-B0C8EEA12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632" y="85458"/>
            <a:ext cx="2193009" cy="3642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87D2A-E188-4C60-8944-81C87FE61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632" y="3917996"/>
            <a:ext cx="2018995" cy="340525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540FA18-79BD-45B9-ACF1-259CD77DE630}"/>
              </a:ext>
            </a:extLst>
          </p:cNvPr>
          <p:cNvSpPr/>
          <p:nvPr/>
        </p:nvSpPr>
        <p:spPr>
          <a:xfrm>
            <a:off x="1598001" y="2655107"/>
            <a:ext cx="1396183" cy="18455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2455F04-AD10-405C-A64D-6674A1461F66}"/>
              </a:ext>
            </a:extLst>
          </p:cNvPr>
          <p:cNvSpPr/>
          <p:nvPr/>
        </p:nvSpPr>
        <p:spPr>
          <a:xfrm>
            <a:off x="3374804" y="3579516"/>
            <a:ext cx="148571" cy="941139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20C7FB-6F2E-42F8-B060-58DE62BA5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482" y="3838575"/>
            <a:ext cx="2343150" cy="289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2F5D57-94DA-445A-A749-14BAA80F5F7D}"/>
              </a:ext>
            </a:extLst>
          </p:cNvPr>
          <p:cNvSpPr txBox="1"/>
          <p:nvPr/>
        </p:nvSpPr>
        <p:spPr>
          <a:xfrm>
            <a:off x="6631183" y="3838575"/>
            <a:ext cx="95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C00000"/>
                </a:solidFill>
              </a:rPr>
              <a:t>חודש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0F9DC-3E18-4263-B4C1-4F8742EE0E60}"/>
              </a:ext>
            </a:extLst>
          </p:cNvPr>
          <p:cNvSpPr txBox="1"/>
          <p:nvPr/>
        </p:nvSpPr>
        <p:spPr>
          <a:xfrm>
            <a:off x="7303288" y="4050085"/>
            <a:ext cx="5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C00000"/>
                </a:solidFill>
              </a:rPr>
              <a:t>יום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DEC441-0901-4ABA-AEE2-8FAE00323CED}"/>
              </a:ext>
            </a:extLst>
          </p:cNvPr>
          <p:cNvCxnSpPr/>
          <p:nvPr/>
        </p:nvCxnSpPr>
        <p:spPr>
          <a:xfrm flipH="1">
            <a:off x="6136392" y="4050085"/>
            <a:ext cx="682215" cy="33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2F6FEB-1C77-4721-B299-0B866CCF8C3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514172" y="4234751"/>
            <a:ext cx="789116" cy="42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84AD62-72C9-4721-9D31-DDA4FCE00BA1}"/>
              </a:ext>
            </a:extLst>
          </p:cNvPr>
          <p:cNvSpPr txBox="1"/>
          <p:nvPr/>
        </p:nvSpPr>
        <p:spPr>
          <a:xfrm>
            <a:off x="7165029" y="445986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rgbClr val="C00000"/>
                </a:solidFill>
              </a:rPr>
              <a:t>שעת התחלה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C8EB6-F37B-4466-9A52-827821E4C62F}"/>
              </a:ext>
            </a:extLst>
          </p:cNvPr>
          <p:cNvSpPr txBox="1"/>
          <p:nvPr/>
        </p:nvSpPr>
        <p:spPr>
          <a:xfrm>
            <a:off x="7499389" y="576536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rgbClr val="C00000"/>
                </a:solidFill>
              </a:rPr>
              <a:t>שעת סיום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166463-C48A-4081-9FF2-FE9FA3E56CC9}"/>
              </a:ext>
            </a:extLst>
          </p:cNvPr>
          <p:cNvCxnSpPr/>
          <p:nvPr/>
        </p:nvCxnSpPr>
        <p:spPr>
          <a:xfrm flipH="1">
            <a:off x="6647302" y="4655890"/>
            <a:ext cx="517727" cy="23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FE55BA-A6AA-4907-981B-0BF9646B213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76544" y="5090324"/>
            <a:ext cx="522845" cy="8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4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2E63-44B4-4DF3-B97A-057AC487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901" y="-58723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Doggysitter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A0EE-B19C-49E0-966C-2601E936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782" y="1"/>
            <a:ext cx="7301218" cy="60413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כאשר מחפשים דוגיסיטר, מסננים את התוצאות לפי מרחק בין הכתובת שלנו לכתובת של המציע שרות.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* בלחיצה על כפתור </a:t>
            </a:r>
            <a:r>
              <a:rPr lang="en-US" dirty="0">
                <a:solidFill>
                  <a:schemeClr val="tx1"/>
                </a:solidFill>
              </a:rPr>
              <a:t>call</a:t>
            </a:r>
            <a:r>
              <a:rPr lang="he-IL" dirty="0">
                <a:solidFill>
                  <a:schemeClr val="tx1"/>
                </a:solidFill>
              </a:rPr>
              <a:t>,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מתבצעת שיחה לדוגיסיטר.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A3ED-A241-4BF9-A6FF-CB8F5AB5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1" y="0"/>
            <a:ext cx="2157151" cy="3481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B791C-A928-4558-87C7-E3D3BD31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6" y="4034144"/>
            <a:ext cx="2428903" cy="401443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7CE78FD-2AD5-4A01-BEED-AB3721CBFAE0}"/>
              </a:ext>
            </a:extLst>
          </p:cNvPr>
          <p:cNvSpPr/>
          <p:nvPr/>
        </p:nvSpPr>
        <p:spPr>
          <a:xfrm>
            <a:off x="1992083" y="3246540"/>
            <a:ext cx="326497" cy="114129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65872-2274-4F0A-9AFF-C8D00DBD4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582" y="3020682"/>
            <a:ext cx="2097744" cy="37947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50C36DF-C222-4FCE-A236-B825911624B8}"/>
              </a:ext>
            </a:extLst>
          </p:cNvPr>
          <p:cNvSpPr/>
          <p:nvPr/>
        </p:nvSpPr>
        <p:spPr>
          <a:xfrm>
            <a:off x="2350444" y="5641596"/>
            <a:ext cx="912873" cy="28103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BD775-48C6-4007-B960-57BD24C72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7" y="1535250"/>
            <a:ext cx="2324267" cy="38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0C6-6DDA-4F3E-9EC0-18F83021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he-IL" dirty="0">
                <a:solidFill>
                  <a:schemeClr val="tx1"/>
                </a:solidFill>
              </a:rPr>
              <a:t>אתגרים ושיפורים עתידיים</a:t>
            </a:r>
            <a:br>
              <a:rPr lang="he-IL" dirty="0"/>
            </a:br>
            <a:br>
              <a:rPr lang="he-IL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D121-08CC-4F76-BD65-0AC76601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400" b="1" dirty="0">
                <a:solidFill>
                  <a:schemeClr val="tx1"/>
                </a:solidFill>
              </a:rPr>
              <a:t>מימוש יתר הפונקציונליות המתוכננת לאפליקציה: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chemeClr val="tx1"/>
                </a:solidFill>
              </a:rPr>
              <a:t>1. התממשקות מול ספקים כמו חנויות חיות ווטרינרים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chemeClr val="tx1"/>
                </a:solidFill>
              </a:rPr>
              <a:t>2. מימוש יומן תזכורות על ארועים חשובים(חיסונים וכד')</a:t>
            </a:r>
          </a:p>
          <a:p>
            <a:pPr algn="r" rtl="1"/>
            <a:endParaRPr lang="he-IL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he-IL" sz="2400" b="1" dirty="0">
                <a:solidFill>
                  <a:schemeClr val="tx1"/>
                </a:solidFill>
              </a:rPr>
              <a:t>כמו כן שיפורים לפונקציונליות הקיימת: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מימוש של דרכי הגעה באפליקציה עצמה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מערכת התראות למציעי שירות דוגיסיטר (במקום שיחת טלפון)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מנגנון שיוציא את הכלב מהפארק אם המכשיר מתרחק ממנו. ( גם בהגעה)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ועוד...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91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740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Gisha</vt:lpstr>
      <vt:lpstr>Trebuchet MS</vt:lpstr>
      <vt:lpstr>Wingdings 3</vt:lpstr>
      <vt:lpstr>Facet</vt:lpstr>
      <vt:lpstr>Doggysitter</vt:lpstr>
      <vt:lpstr>מוטיבציה \ הסבר כללי</vt:lpstr>
      <vt:lpstr>תיאור האפליקציה</vt:lpstr>
      <vt:lpstr>Update Profile</vt:lpstr>
      <vt:lpstr>Attend to Park</vt:lpstr>
      <vt:lpstr>PowerPoint Presentation</vt:lpstr>
      <vt:lpstr>Offer Doggysitter Service</vt:lpstr>
      <vt:lpstr>Ask Doggysitter Service</vt:lpstr>
      <vt:lpstr>אתגרים ושיפורים עתידיים  </vt:lpstr>
      <vt:lpstr>סך טכנולוגיות בשימוש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Dogysitter</dc:title>
  <dc:creator>Maksim Lyashenko</dc:creator>
  <cp:lastModifiedBy>Maksim Lyashenko</cp:lastModifiedBy>
  <cp:revision>26</cp:revision>
  <dcterms:created xsi:type="dcterms:W3CDTF">2018-06-12T13:14:24Z</dcterms:created>
  <dcterms:modified xsi:type="dcterms:W3CDTF">2018-08-15T20:08:56Z</dcterms:modified>
</cp:coreProperties>
</file>