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325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79040" y="3210120"/>
            <a:ext cx="325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7904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94608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89200" y="15037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999000" y="15037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779040" y="32101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889200" y="32101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999000" y="32101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779040" y="402480"/>
            <a:ext cx="325440" cy="54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32544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779040" y="721080"/>
            <a:ext cx="600912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7904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779040" y="402480"/>
            <a:ext cx="325440" cy="54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4608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9040" y="3210120"/>
            <a:ext cx="325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325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79040" y="3210120"/>
            <a:ext cx="325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7904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4608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89200" y="15037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999000" y="15037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779040" y="32101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889200" y="32101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999000" y="3210120"/>
            <a:ext cx="1044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32544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779040" y="721080"/>
            <a:ext cx="600912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7904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946080" y="32101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946080" y="1503720"/>
            <a:ext cx="15876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79040" y="3210120"/>
            <a:ext cx="325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5d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981000" y="-78120"/>
            <a:ext cx="11514960" cy="5220000"/>
            <a:chOff x="-981000" y="-78120"/>
            <a:chExt cx="11514960" cy="5220000"/>
          </a:xfrm>
        </p:grpSpPr>
        <p:sp>
          <p:nvSpPr>
            <p:cNvPr id="1" name="CustomShape 2"/>
            <p:cNvSpPr/>
            <p:nvPr/>
          </p:nvSpPr>
          <p:spPr>
            <a:xfrm rot="10800000">
              <a:off x="4305600" y="144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rot="10800000">
              <a:off x="6420600" y="144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2191320" y="1440"/>
              <a:ext cx="2001240" cy="73332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3328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24792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476840" y="4039200"/>
              <a:ext cx="1999800" cy="110268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63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219060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41952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534160" y="22010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-9810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324792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362200" y="372240"/>
              <a:ext cx="1999800" cy="22075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848720" y="18270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448280" y="-7812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-581040" y="3340800"/>
              <a:ext cx="1370160" cy="1512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52360" y="131364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7496280" y="3161520"/>
              <a:ext cx="722160" cy="7970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 rot="10800000">
              <a:off x="7745760" y="1440"/>
              <a:ext cx="1026360" cy="7509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-45360" y="689760"/>
            <a:ext cx="622440" cy="68724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" name="Group 2"/>
          <p:cNvGrpSpPr/>
          <p:nvPr/>
        </p:nvGrpSpPr>
        <p:grpSpPr>
          <a:xfrm>
            <a:off x="6320880" y="1440"/>
            <a:ext cx="3629520" cy="5140800"/>
            <a:chOff x="6320880" y="1440"/>
            <a:chExt cx="3629520" cy="5140800"/>
          </a:xfrm>
        </p:grpSpPr>
        <p:sp>
          <p:nvSpPr>
            <p:cNvPr id="60" name="CustomShape 3"/>
            <p:cNvSpPr/>
            <p:nvPr/>
          </p:nvSpPr>
          <p:spPr>
            <a:xfrm>
              <a:off x="632088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4"/>
            <p:cNvSpPr/>
            <p:nvPr/>
          </p:nvSpPr>
          <p:spPr>
            <a:xfrm>
              <a:off x="7806600" y="4115880"/>
              <a:ext cx="1402200" cy="102636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5"/>
            <p:cNvSpPr/>
            <p:nvPr/>
          </p:nvSpPr>
          <p:spPr>
            <a:xfrm>
              <a:off x="85482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"/>
            <p:cNvSpPr/>
            <p:nvPr/>
          </p:nvSpPr>
          <p:spPr>
            <a:xfrm rot="10800000">
              <a:off x="7807680" y="1440"/>
              <a:ext cx="1403280" cy="5140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7"/>
            <p:cNvSpPr/>
            <p:nvPr/>
          </p:nvSpPr>
          <p:spPr>
            <a:xfrm>
              <a:off x="7806600" y="154368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8"/>
            <p:cNvSpPr/>
            <p:nvPr/>
          </p:nvSpPr>
          <p:spPr>
            <a:xfrm>
              <a:off x="7065000" y="2610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9"/>
            <p:cNvSpPr/>
            <p:nvPr/>
          </p:nvSpPr>
          <p:spPr>
            <a:xfrm>
              <a:off x="8745480" y="1335240"/>
              <a:ext cx="834120" cy="920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10"/>
            <p:cNvSpPr/>
            <p:nvPr/>
          </p:nvSpPr>
          <p:spPr>
            <a:xfrm>
              <a:off x="7133760" y="3941640"/>
              <a:ext cx="506160" cy="5587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1"/>
            <p:cNvSpPr/>
            <p:nvPr/>
          </p:nvSpPr>
          <p:spPr>
            <a:xfrm rot="10800000">
              <a:off x="7408080" y="1440"/>
              <a:ext cx="719280" cy="5263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2"/>
            <p:cNvSpPr/>
            <p:nvPr/>
          </p:nvSpPr>
          <p:spPr>
            <a:xfrm>
              <a:off x="7331760" y="2181960"/>
              <a:ext cx="960480" cy="10605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3"/>
            <p:cNvSpPr/>
            <p:nvPr/>
          </p:nvSpPr>
          <p:spPr>
            <a:xfrm>
              <a:off x="8548200" y="2833200"/>
              <a:ext cx="1402200" cy="15480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PlaceHolder 14"/>
          <p:cNvSpPr>
            <a:spLocks noGrp="1"/>
          </p:cNvSpPr>
          <p:nvPr>
            <p:ph type="title"/>
          </p:nvPr>
        </p:nvSpPr>
        <p:spPr>
          <a:xfrm>
            <a:off x="779040" y="721080"/>
            <a:ext cx="600912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PlaceHolder 15"/>
          <p:cNvSpPr>
            <a:spLocks noGrp="1"/>
          </p:cNvSpPr>
          <p:nvPr>
            <p:ph type="body"/>
          </p:nvPr>
        </p:nvSpPr>
        <p:spPr>
          <a:xfrm>
            <a:off x="779040" y="1503720"/>
            <a:ext cx="32544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PlaceHolder 16"/>
          <p:cNvSpPr>
            <a:spLocks noGrp="1"/>
          </p:cNvSpPr>
          <p:nvPr>
            <p:ph type="body"/>
          </p:nvPr>
        </p:nvSpPr>
        <p:spPr>
          <a:xfrm>
            <a:off x="1121400" y="1503720"/>
            <a:ext cx="325440" cy="326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6e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03080" y="3250080"/>
            <a:ext cx="495360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Catamaran"/>
                <a:ea typeface="Catamaran"/>
              </a:rPr>
              <a:t>Easy Way website feedback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11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Categories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categories page should include an Easy Way banner or a space to add feature ads 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br/>
            <a:br/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https://easyway.aistechnolabs.xyz/categories/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Blogs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This will include blogs that will be used to either advertise a business or to educate the users on various sectors of the public. Therefore, content will be   uploaded at a later stage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Contact us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Phone number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   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+260 211 222 799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Email Address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office.ifa.invest@gmail.com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9812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Website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  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www.ifa-invest.com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Office Address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Plot 3269/M, Ibex Hill, Lusaka, Zambia </a:t>
            </a:r>
            <a:br/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Additional Content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Include Chat Bot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Need To credentials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Link needed service/product on Easy Way to appropriate Easy Product, e.g When someone clicks on jobs it takes them to Easy Job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Table of Content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Home Page </a:t>
            </a: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Listings </a:t>
            </a: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Categories</a:t>
            </a: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Blogs </a:t>
            </a: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Contact Us</a:t>
            </a:r>
            <a:endParaRPr b="0" lang="en-IN" sz="2000" spc="-1" strike="noStrike">
              <a:latin typeface="Arial"/>
            </a:endParaRPr>
          </a:p>
          <a:p>
            <a:pPr marL="457200" indent="-31608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Additional Content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Home Page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96000" y="1347480"/>
            <a:ext cx="354456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1360" indent="-16992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1" lang="en-IN" sz="12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top should have : Home, Listings, Categories, Blog and Contact visible and not hidden.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2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first poster should be an Easy Way banner detailing the categories of listings  offered. e.g Real Estate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2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Read More and Purchase now tabs should read “Sell now” and “Purchase now” respectively .  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79040" y="1343160"/>
            <a:ext cx="2903760" cy="27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" name="Group 5"/>
          <p:cNvGrpSpPr/>
          <p:nvPr/>
        </p:nvGrpSpPr>
        <p:grpSpPr>
          <a:xfrm>
            <a:off x="132840" y="915120"/>
            <a:ext cx="267840" cy="222480"/>
            <a:chOff x="132840" y="915120"/>
            <a:chExt cx="267840" cy="222480"/>
          </a:xfrm>
        </p:grpSpPr>
        <p:sp>
          <p:nvSpPr>
            <p:cNvPr id="121" name="CustomShape 6"/>
            <p:cNvSpPr/>
            <p:nvPr/>
          </p:nvSpPr>
          <p:spPr>
            <a:xfrm>
              <a:off x="1328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7"/>
            <p:cNvSpPr/>
            <p:nvPr/>
          </p:nvSpPr>
          <p:spPr>
            <a:xfrm>
              <a:off x="2714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8"/>
            <p:cNvSpPr/>
            <p:nvPr/>
          </p:nvSpPr>
          <p:spPr>
            <a:xfrm>
              <a:off x="1328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9"/>
            <p:cNvSpPr/>
            <p:nvPr/>
          </p:nvSpPr>
          <p:spPr>
            <a:xfrm>
              <a:off x="2714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778680" y="1365840"/>
            <a:ext cx="2759040" cy="2603880"/>
          </a:xfrm>
          <a:prstGeom prst="rect">
            <a:avLst/>
          </a:prstGeom>
          <a:ln>
            <a:noFill/>
          </a:ln>
        </p:spPr>
      </p:pic>
      <p:pic>
        <p:nvPicPr>
          <p:cNvPr id="126" name="Picture 99" descr=""/>
          <p:cNvPicPr/>
          <p:nvPr/>
        </p:nvPicPr>
        <p:blipFill>
          <a:blip r:embed="rId2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Home Page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39812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middle display picture should be Easy Way banner.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left one should indicate “The Best BUY &amp; SELL Martketplace”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roup 5"/>
          <p:cNvGrpSpPr/>
          <p:nvPr/>
        </p:nvGrpSpPr>
        <p:grpSpPr>
          <a:xfrm>
            <a:off x="132840" y="915120"/>
            <a:ext cx="267840" cy="222480"/>
            <a:chOff x="132840" y="915120"/>
            <a:chExt cx="267840" cy="222480"/>
          </a:xfrm>
        </p:grpSpPr>
        <p:sp>
          <p:nvSpPr>
            <p:cNvPr id="132" name="CustomShape 6"/>
            <p:cNvSpPr/>
            <p:nvPr/>
          </p:nvSpPr>
          <p:spPr>
            <a:xfrm>
              <a:off x="1328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7"/>
            <p:cNvSpPr/>
            <p:nvPr/>
          </p:nvSpPr>
          <p:spPr>
            <a:xfrm>
              <a:off x="2714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8"/>
            <p:cNvSpPr/>
            <p:nvPr/>
          </p:nvSpPr>
          <p:spPr>
            <a:xfrm>
              <a:off x="1328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9"/>
            <p:cNvSpPr/>
            <p:nvPr/>
          </p:nvSpPr>
          <p:spPr>
            <a:xfrm>
              <a:off x="2714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270360" y="1504440"/>
            <a:ext cx="3619800" cy="3243960"/>
          </a:xfrm>
          <a:prstGeom prst="rect">
            <a:avLst/>
          </a:prstGeom>
          <a:ln>
            <a:noFill/>
          </a:ln>
        </p:spPr>
      </p:pic>
      <p:pic>
        <p:nvPicPr>
          <p:cNvPr id="137" name="Picture 99" descr=""/>
          <p:cNvPicPr/>
          <p:nvPr/>
        </p:nvPicPr>
        <p:blipFill>
          <a:blip r:embed="rId2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Home Page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39812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This  should include a picture of any kind of real estate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It should also state “Sell now” and “Purchase now”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Below this, we need a demo video of how to use Easy Way.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Pending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Group 5"/>
          <p:cNvGrpSpPr/>
          <p:nvPr/>
        </p:nvGrpSpPr>
        <p:grpSpPr>
          <a:xfrm>
            <a:off x="132840" y="915120"/>
            <a:ext cx="267840" cy="222480"/>
            <a:chOff x="132840" y="915120"/>
            <a:chExt cx="267840" cy="222480"/>
          </a:xfrm>
        </p:grpSpPr>
        <p:sp>
          <p:nvSpPr>
            <p:cNvPr id="143" name="CustomShape 6"/>
            <p:cNvSpPr/>
            <p:nvPr/>
          </p:nvSpPr>
          <p:spPr>
            <a:xfrm>
              <a:off x="1328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7"/>
            <p:cNvSpPr/>
            <p:nvPr/>
          </p:nvSpPr>
          <p:spPr>
            <a:xfrm>
              <a:off x="2714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8"/>
            <p:cNvSpPr/>
            <p:nvPr/>
          </p:nvSpPr>
          <p:spPr>
            <a:xfrm>
              <a:off x="1328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2714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7" name="Picture 5" descr=""/>
          <p:cNvPicPr/>
          <p:nvPr/>
        </p:nvPicPr>
        <p:blipFill>
          <a:blip r:embed="rId1"/>
          <a:stretch/>
        </p:blipFill>
        <p:spPr>
          <a:xfrm>
            <a:off x="827280" y="1531800"/>
            <a:ext cx="2948760" cy="3238920"/>
          </a:xfrm>
          <a:prstGeom prst="rect">
            <a:avLst/>
          </a:prstGeom>
          <a:ln>
            <a:noFill/>
          </a:ln>
        </p:spPr>
      </p:pic>
      <p:pic>
        <p:nvPicPr>
          <p:cNvPr id="148" name="Picture 99" descr=""/>
          <p:cNvPicPr/>
          <p:nvPr/>
        </p:nvPicPr>
        <p:blipFill>
          <a:blip r:embed="rId2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Home Page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79040" y="1503720"/>
            <a:ext cx="280692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3981600" y="1310040"/>
            <a:ext cx="2807280" cy="38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This section should include the provinces of Zambia namely: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i) Copperbelt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ii) Lusaka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iii) North Western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iv) Northern 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v) Southern, e.t.c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(I will provide the pictures for areas on seperate work sheet)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3" name="Group 5"/>
          <p:cNvGrpSpPr/>
          <p:nvPr/>
        </p:nvGrpSpPr>
        <p:grpSpPr>
          <a:xfrm>
            <a:off x="132840" y="915120"/>
            <a:ext cx="267840" cy="222480"/>
            <a:chOff x="132840" y="915120"/>
            <a:chExt cx="267840" cy="222480"/>
          </a:xfrm>
        </p:grpSpPr>
        <p:sp>
          <p:nvSpPr>
            <p:cNvPr id="154" name="CustomShape 6"/>
            <p:cNvSpPr/>
            <p:nvPr/>
          </p:nvSpPr>
          <p:spPr>
            <a:xfrm>
              <a:off x="1328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7"/>
            <p:cNvSpPr/>
            <p:nvPr/>
          </p:nvSpPr>
          <p:spPr>
            <a:xfrm>
              <a:off x="2714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8"/>
            <p:cNvSpPr/>
            <p:nvPr/>
          </p:nvSpPr>
          <p:spPr>
            <a:xfrm>
              <a:off x="1328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9"/>
            <p:cNvSpPr/>
            <p:nvPr/>
          </p:nvSpPr>
          <p:spPr>
            <a:xfrm>
              <a:off x="2714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8" name="Picture 10" descr=""/>
          <p:cNvPicPr/>
          <p:nvPr/>
        </p:nvPicPr>
        <p:blipFill>
          <a:blip r:embed="rId1"/>
          <a:stretch/>
        </p:blipFill>
        <p:spPr>
          <a:xfrm>
            <a:off x="752400" y="1503720"/>
            <a:ext cx="2810880" cy="3125160"/>
          </a:xfrm>
          <a:prstGeom prst="rect">
            <a:avLst/>
          </a:prstGeom>
          <a:ln>
            <a:noFill/>
          </a:ln>
        </p:spPr>
      </p:pic>
      <p:pic>
        <p:nvPicPr>
          <p:cNvPr id="159" name="Picture 99" descr=""/>
          <p:cNvPicPr/>
          <p:nvPr/>
        </p:nvPicPr>
        <p:blipFill>
          <a:blip r:embed="rId2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Home Page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09960" y="1503720"/>
            <a:ext cx="294804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3981600" y="1503720"/>
            <a:ext cx="189144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4" name="Group 5"/>
          <p:cNvGrpSpPr/>
          <p:nvPr/>
        </p:nvGrpSpPr>
        <p:grpSpPr>
          <a:xfrm>
            <a:off x="132840" y="915120"/>
            <a:ext cx="267840" cy="222480"/>
            <a:chOff x="132840" y="915120"/>
            <a:chExt cx="267840" cy="222480"/>
          </a:xfrm>
        </p:grpSpPr>
        <p:sp>
          <p:nvSpPr>
            <p:cNvPr id="165" name="CustomShape 6"/>
            <p:cNvSpPr/>
            <p:nvPr/>
          </p:nvSpPr>
          <p:spPr>
            <a:xfrm>
              <a:off x="1328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7"/>
            <p:cNvSpPr/>
            <p:nvPr/>
          </p:nvSpPr>
          <p:spPr>
            <a:xfrm>
              <a:off x="271440" y="1105200"/>
              <a:ext cx="129240" cy="324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8"/>
            <p:cNvSpPr/>
            <p:nvPr/>
          </p:nvSpPr>
          <p:spPr>
            <a:xfrm>
              <a:off x="1328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9"/>
            <p:cNvSpPr/>
            <p:nvPr/>
          </p:nvSpPr>
          <p:spPr>
            <a:xfrm>
              <a:off x="271440" y="915120"/>
              <a:ext cx="129240" cy="2073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293400" y="1504440"/>
            <a:ext cx="2955600" cy="3371760"/>
          </a:xfrm>
          <a:prstGeom prst="rect">
            <a:avLst/>
          </a:prstGeom>
          <a:ln>
            <a:noFill/>
          </a:ln>
        </p:spPr>
      </p:pic>
      <p:pic>
        <p:nvPicPr>
          <p:cNvPr id="170" name="Picture 6" descr=""/>
          <p:cNvPicPr/>
          <p:nvPr/>
        </p:nvPicPr>
        <p:blipFill>
          <a:blip r:embed="rId2"/>
          <a:stretch/>
        </p:blipFill>
        <p:spPr>
          <a:xfrm>
            <a:off x="3468960" y="1503000"/>
            <a:ext cx="2388240" cy="3294720"/>
          </a:xfrm>
          <a:prstGeom prst="rect">
            <a:avLst/>
          </a:prstGeom>
          <a:ln>
            <a:noFill/>
          </a:ln>
        </p:spPr>
      </p:pic>
      <p:sp>
        <p:nvSpPr>
          <p:cNvPr id="171" name="CustomShape 10"/>
          <p:cNvSpPr/>
          <p:nvPr/>
        </p:nvSpPr>
        <p:spPr>
          <a:xfrm>
            <a:off x="6221520" y="1563480"/>
            <a:ext cx="280764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We can leave these two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sections as they are, the content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will be provided later. 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As same as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72" name="Picture 99" descr=""/>
          <p:cNvPicPr/>
          <p:nvPr/>
        </p:nvPicPr>
        <p:blipFill>
          <a:blip r:embed="rId3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Home Page: Bottom Section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79040" y="1503720"/>
            <a:ext cx="431640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“About Us” section at the bottom of the page should read : Easy way is a dedicated site for the sale of second-hand products, ranging from furniture, jewelry, vehicles, apartments, etc., as well as independent advertising of the liberal professions.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560560" y="1232640"/>
            <a:ext cx="3581280" cy="35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The final sentence should state : “ copyright 2022 All Rights Reserved, Easy Way. and after should include the Terms and conditions.   </a:t>
            </a:r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Done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79040" y="835920"/>
            <a:ext cx="6009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Listings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79040" y="1503720"/>
            <a:ext cx="358884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Payment Options should include :</a:t>
            </a:r>
            <a:br/>
            <a:r>
              <a:rPr b="1" lang="en-IN" sz="1200" spc="-1" strike="noStrike">
                <a:solidFill>
                  <a:srgbClr val="ed1c24"/>
                </a:solidFill>
                <a:latin typeface="Catamaran Thin"/>
                <a:ea typeface="Catamaran Thin"/>
              </a:rPr>
              <a:t>Need To credentials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	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i) Credit Card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	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ii) MTN Mobile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	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iii) Airtel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	</a:t>
            </a:r>
            <a:r>
              <a:rPr b="0" lang="en-I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iv) Zamtel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48052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Picture 99" descr=""/>
          <p:cNvPicPr/>
          <p:nvPr/>
        </p:nvPicPr>
        <p:blipFill>
          <a:blip r:embed="rId1"/>
          <a:stretch/>
        </p:blipFill>
        <p:spPr>
          <a:xfrm>
            <a:off x="7812360" y="3997800"/>
            <a:ext cx="1182960" cy="77832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Application>LibreOffice/6.0.7.3$Linux_X86_64 LibreOffice_project/00m0$Build-3</Application>
  <Words>2137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2022-01-29T22:41:00Z</dcterms:created>
  <dc:creator/>
  <dc:description/>
  <dc:language>en-IN</dc:language>
  <cp:lastModifiedBy/>
  <dcterms:modified xsi:type="dcterms:W3CDTF">2022-02-07T19:41:04Z</dcterms:modified>
  <cp:revision>24</cp:revision>
  <dc:subject/>
  <dc:title>Easy Way website feedback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2F7D1E0049534212B6C3E6DF70DDE029</vt:lpwstr>
  </property>
  <property fmtid="{D5CDD505-2E9C-101B-9397-08002B2CF9AE}" pid="6" name="KSOProductBuildVer">
    <vt:lpwstr>1033-11.2.0.10426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