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c18c2f6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c18c2f6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c18c2f6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c18c2f6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c18c2f6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c18c2f6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0c18c2f6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0c18c2f6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0c18c2f6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0c18c2f6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c18c2f6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0c18c2f6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0c18c2f6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0c18c2f6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0c18c2f6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0c18c2f6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0c18c2f6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0c18c2f6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c18c2f6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c18c2f6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c18c2f6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c18c2f6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c18c2f6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0c18c2f6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0c18c2f6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0c18c2f6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c18c2f6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c18c2f6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echmate.scikit-tda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adasets.scikit-tda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ipser.scikit-tda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im.scikit-tda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30550" y="1733950"/>
            <a:ext cx="8520600" cy="7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scikit-tda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578525" y="4390000"/>
            <a:ext cx="35064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Молчанов Кирилл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121038"/>
            <a:ext cx="309562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Cec</a:t>
            </a:r>
            <a:r>
              <a:rPr lang="en-US" dirty="0"/>
              <a:t>h</a:t>
            </a:r>
            <a:r>
              <a:rPr lang="ru" dirty="0"/>
              <a:t>Mate</a:t>
            </a:r>
            <a:endParaRPr dirty="0"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Documentation: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	</a:t>
            </a:r>
            <a:r>
              <a:rPr lang="ru" u="sng" dirty="0">
                <a:solidFill>
                  <a:schemeClr val="hlink"/>
                </a:solidFill>
                <a:hlinkClick r:id="rId3"/>
              </a:rPr>
              <a:t>https://cechmate.scikit-tda.org/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Installation: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	</a:t>
            </a:r>
            <a:r>
              <a:rPr lang="ru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cechmate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CechMate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Documentation - 1/4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Tutorials - 0/5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Usage - 0/5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TaDAsets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Utilities for creating and loading data sets that are useful for Topological Data Analysis.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Provide: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n-spheres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torus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swiss rolls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figure 8s</a:t>
            </a:r>
            <a:endParaRPr sz="1800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800" y="2087300"/>
            <a:ext cx="3056200" cy="30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TaDAsets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Documentation: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https://tadasets.scikit-tda.org/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Installation: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tadasets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TaDAsets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Documentation - 2/5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Tutorials - 3/5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Usage 5/5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Examples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scikit-tda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Meta-library that aggregate a bunch of other tools for topological analysis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Documentation: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No documentation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Installation: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scikit</a:t>
            </a:r>
            <a:r>
              <a:rPr lang="ru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tda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Ripser.py (yes, really .py)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Lean persistent homology package for python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Based on C++ core computational engine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Provide: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computing persistence cohomology of sparse and dense data sets,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visualizing persistence diagrams,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computing lowerstar filtrations on images, and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computing representative cochains.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919" y="3114600"/>
            <a:ext cx="4063075" cy="20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Ripser.py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Documentation: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https://ripser.scikit-tda.org/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Installation: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Cython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Ripser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Ripser.py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Documentation - 2/2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Tutorials - 5/5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/>
              <a:t>Usage - 5/5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Persim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Library for comparing persistence diagrams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Provides: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Persistence Images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Diagram distances (Bottleneck distance, Sliced Wasserstein Kernel, Heat Kernel)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Diagram visualization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450" y="2500950"/>
            <a:ext cx="2642550" cy="26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Persim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Documentation: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https://persim.scikit-tda.org/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Installation: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persim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Persim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Documentation - 5/5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Tutorials - 2/5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Usage - 4/5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CechMate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Provides easy to use constructors for custom filtrations that are suitable for use with Phat. Phat currently provides a clean interface for persistence reduction algorithms for boundary matrices. This tool helps bridge the gap between data and boundary matrices.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Provide: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Alpha filtrations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Rips filtrations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Cech filtrations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provide an easy interface for Phat.</a:t>
            </a:r>
            <a:endParaRPr sz="18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100" y="2005600"/>
            <a:ext cx="3137899" cy="313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Macintosh PowerPoint</Application>
  <PresentationFormat>Экран (16:9)</PresentationFormat>
  <Paragraphs>77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Consolas</vt:lpstr>
      <vt:lpstr>Simple Light</vt:lpstr>
      <vt:lpstr>scikit-tda</vt:lpstr>
      <vt:lpstr>scikit-tda</vt:lpstr>
      <vt:lpstr>Ripser.py (yes, really .py)</vt:lpstr>
      <vt:lpstr>Ripser.py</vt:lpstr>
      <vt:lpstr>Ripser.py</vt:lpstr>
      <vt:lpstr>Persim</vt:lpstr>
      <vt:lpstr>Persim</vt:lpstr>
      <vt:lpstr>Persim</vt:lpstr>
      <vt:lpstr>CechMate</vt:lpstr>
      <vt:lpstr>CechMate</vt:lpstr>
      <vt:lpstr>CechMate</vt:lpstr>
      <vt:lpstr>TaDAsets</vt:lpstr>
      <vt:lpstr>TaDAsets</vt:lpstr>
      <vt:lpstr>TaDAsets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scikit-tda</dc:title>
  <cp:lastModifiedBy>Максимова Елизавета Андреевна</cp:lastModifiedBy>
  <cp:revision>1</cp:revision>
  <dcterms:modified xsi:type="dcterms:W3CDTF">2019-12-17T06:48:10Z</dcterms:modified>
</cp:coreProperties>
</file>