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F311-455A-415D-989E-9738E37F11E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0E7F-1FAB-4B90-A2B7-61AF7181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F311-455A-415D-989E-9738E37F11E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0E7F-1FAB-4B90-A2B7-61AF7181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F311-455A-415D-989E-9738E37F11E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0E7F-1FAB-4B90-A2B7-61AF7181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F311-455A-415D-989E-9738E37F11E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0E7F-1FAB-4B90-A2B7-61AF7181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F311-455A-415D-989E-9738E37F11E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0E7F-1FAB-4B90-A2B7-61AF7181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7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F311-455A-415D-989E-9738E37F11E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0E7F-1FAB-4B90-A2B7-61AF7181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1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F311-455A-415D-989E-9738E37F11E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0E7F-1FAB-4B90-A2B7-61AF7181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F311-455A-415D-989E-9738E37F11E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0E7F-1FAB-4B90-A2B7-61AF7181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5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F311-455A-415D-989E-9738E37F11E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0E7F-1FAB-4B90-A2B7-61AF7181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F311-455A-415D-989E-9738E37F11E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0E7F-1FAB-4B90-A2B7-61AF7181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9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F311-455A-415D-989E-9738E37F11E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0E7F-1FAB-4B90-A2B7-61AF7181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4F311-455A-415D-989E-9738E37F11E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0E7F-1FAB-4B90-A2B7-61AF7181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7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raindynamicslab.github.io/dyneus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indynamicslab.github.io/dyneusr/" TargetMode="Externa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x.github.io/" TargetMode="External"/><Relationship Id="rId2" Type="http://schemas.openxmlformats.org/officeDocument/2006/relationships/hyperlink" Target="https://kepler-mapper.scikit-td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ilearn.github.i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398" y="760620"/>
            <a:ext cx="8429625" cy="4829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4651" y="6008914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https://braindynamicslab.github.io/dyneusr/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40C65-19D4-47CE-93C1-404B407B8A40}"/>
              </a:ext>
            </a:extLst>
          </p:cNvPr>
          <p:cNvSpPr txBox="1"/>
          <p:nvPr/>
        </p:nvSpPr>
        <p:spPr>
          <a:xfrm>
            <a:off x="9421090" y="6488668"/>
            <a:ext cx="2595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Kanatov</a:t>
            </a:r>
            <a:r>
              <a:rPr lang="en-US" sz="1600" b="1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Nikolay 18IAD</a:t>
            </a:r>
            <a:endParaRPr lang="ru-RU" sz="1600" b="1" dirty="0">
              <a:solidFill>
                <a:srgbClr val="5C5C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9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Dynamical Neuroimaging Spatiotemporal Representations</a:t>
            </a: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49B77F0-1C65-4999-A619-BD5FB1ABE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rgbClr val="000000"/>
                </a:solidFill>
                <a:hlinkClick r:id="rId5"/>
              </a:rPr>
              <a:t>DyNeuSR</a:t>
            </a:r>
            <a:r>
              <a:rPr lang="en-US" sz="2000" dirty="0">
                <a:solidFill>
                  <a:srgbClr val="000000"/>
                </a:solidFill>
              </a:rPr>
              <a:t> is a Python visualization library for topological representations of neuroimaging data.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DyNeuSR</a:t>
            </a:r>
            <a:r>
              <a:rPr lang="en-US" sz="2000" dirty="0">
                <a:solidFill>
                  <a:srgbClr val="000000"/>
                </a:solidFill>
              </a:rPr>
              <a:t> was designed specifically for working with shape graphs produced by the Mapper algorithm from topological data analysis (TDA)</a:t>
            </a:r>
          </a:p>
        </p:txBody>
      </p:sp>
    </p:spTree>
    <p:extLst>
      <p:ext uri="{BB962C8B-B14F-4D97-AF65-F5344CB8AC3E}">
        <p14:creationId xmlns:p14="http://schemas.microsoft.com/office/powerpoint/2010/main" val="174190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360" y="2249424"/>
            <a:ext cx="6227064" cy="3803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Developed with neuroimaging data analysis in mind, DyNeuSR connects existing implementations of Mapper (e.g. </a:t>
            </a:r>
            <a:r>
              <a:rPr lang="en-US" sz="2200">
                <a:hlinkClick r:id="rId2"/>
              </a:rPr>
              <a:t>KeplerMapper</a:t>
            </a:r>
            <a:r>
              <a:rPr lang="en-US" sz="2200"/>
              <a:t>) with network analysis tools (e.g. </a:t>
            </a:r>
            <a:r>
              <a:rPr lang="en-US" sz="2200">
                <a:hlinkClick r:id="rId3"/>
              </a:rPr>
              <a:t>NetworkX</a:t>
            </a:r>
            <a:r>
              <a:rPr lang="en-US" sz="2200"/>
              <a:t>) and other neuroimaging data visualization libraries (e.g. </a:t>
            </a:r>
            <a:r>
              <a:rPr lang="en-US" sz="2200">
                <a:hlinkClick r:id="rId4"/>
              </a:rPr>
              <a:t>Nilearn</a:t>
            </a:r>
            <a:r>
              <a:rPr lang="en-US" sz="2200"/>
              <a:t>) and provides a high-level interface for interacting with and manipulating shape graph representations of neuroimaging data and relating these representations back to neurophysiology.</a:t>
            </a:r>
            <a:endParaRPr lang="ru-RU" sz="2200"/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9078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4B35C-61A3-4122-B4EC-C075B973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Digits data</a:t>
            </a:r>
            <a:endParaRPr lang="ru-RU" sz="360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876CDBB-94CD-4138-9C5B-8D4141563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7" r="-3" b="-3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BED1F-4F6A-47C9-8C02-A959A6C7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More useful topological representations, where each color of node is class of label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75607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32003-2847-421A-A49A-2649FAE1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 stages of mapper visualization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396EB87-0C1D-4B57-B65A-A36B05741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0970E14E-5C32-415A-AB60-014468FE7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077"/>
            <a:ext cx="10515599" cy="38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3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AE716C96-03F7-4C56-8D46-8B5DD61B8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52457"/>
            <a:ext cx="10905066" cy="39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7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4C624D-FADF-4604-B7F3-C5C74BE41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70668"/>
            <a:ext cx="10905066" cy="41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3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1A38AC-0725-40DF-972C-0D2205F6C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"/>
          <a:stretch/>
        </p:blipFill>
        <p:spPr>
          <a:xfrm>
            <a:off x="1527130" y="201834"/>
            <a:ext cx="9137740" cy="627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9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142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Презентация PowerPoint</vt:lpstr>
      <vt:lpstr>Dynamical Neuroimaging Spatiotemporal Representations </vt:lpstr>
      <vt:lpstr>Презентация PowerPoint</vt:lpstr>
      <vt:lpstr>Digits data</vt:lpstr>
      <vt:lpstr>4 stages of mapper visualization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Канатов</dc:creator>
  <cp:lastModifiedBy>Николай Канатов</cp:lastModifiedBy>
  <cp:revision>3</cp:revision>
  <dcterms:created xsi:type="dcterms:W3CDTF">2019-12-09T21:04:24Z</dcterms:created>
  <dcterms:modified xsi:type="dcterms:W3CDTF">2019-12-09T21:21:16Z</dcterms:modified>
</cp:coreProperties>
</file>