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3"/>
    <p:restoredTop sz="94694"/>
  </p:normalViewPr>
  <p:slideViewPr>
    <p:cSldViewPr snapToGrid="0" snapToObjects="1">
      <p:cViewPr varScale="1">
        <p:scale>
          <a:sx n="127" d="100"/>
          <a:sy n="127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7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3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18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81" r:id="rId3"/>
    <p:sldLayoutId id="2147483682" r:id="rId4"/>
    <p:sldLayoutId id="2147483683" r:id="rId5"/>
    <p:sldLayoutId id="2147483689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2" Type="http://schemas.openxmlformats.org/officeDocument/2006/relationships/hyperlink" Target="https://context.reverso.net/%D0%BF%D0%B5%D1%80%D0%B5%D0%B2%D0%BE%D0%B4/%D0%B0%D0%BD%D0%B3%D0%BB%D0%B8%D0%B9%D1%81%D0%BA%D0%B8%D0%B9-%D1%80%D1%83%D1%81%D1%81%D0%BA%D0%B8%D0%B9/programming+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TD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udhi.inria.fr/python/latest/" TargetMode="External"/><Relationship Id="rId7" Type="http://schemas.openxmlformats.org/officeDocument/2006/relationships/hyperlink" Target="https://gudhi.inria.fr/doc/latest/examples.html" TargetMode="External"/><Relationship Id="rId2" Type="http://schemas.openxmlformats.org/officeDocument/2006/relationships/hyperlink" Target="https://gudhi.inria.fr/python/latest/install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dhi.inria.fr/doc/latest/" TargetMode="External"/><Relationship Id="rId5" Type="http://schemas.openxmlformats.org/officeDocument/2006/relationships/hyperlink" Target="https://gudhi.inria.fr/doc/latest/installation.html" TargetMode="External"/><Relationship Id="rId4" Type="http://schemas.openxmlformats.org/officeDocument/2006/relationships/hyperlink" Target="https://github.com/GUDHI/TDA-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F4BD92-E9FE-A840-979C-FA8C131E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Группа программистов:</a:t>
            </a:r>
            <a:br>
              <a:rPr lang="ru-RU" dirty="0"/>
            </a:br>
            <a:r>
              <a:rPr lang="ru-RU" dirty="0"/>
              <a:t>Коробков Никита 18ИАД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0C6633-C960-0F4F-8C50-868A9633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59611"/>
            <a:ext cx="9459385" cy="108782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FA1831-0393-BD4C-865B-F5FCF01B8C29}"/>
              </a:ext>
            </a:extLst>
          </p:cNvPr>
          <p:cNvSpPr/>
          <p:nvPr/>
        </p:nvSpPr>
        <p:spPr>
          <a:xfrm>
            <a:off x="1556951" y="3830289"/>
            <a:ext cx="9008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333333"/>
                </a:solidFill>
                <a:latin typeface="Proxima Nova"/>
              </a:rPr>
              <a:t>The GUDHI library is a generic open source C++ library, with a Python interface, for Topological Data Analysis (TDA) and Higher Dimensional Geometry Understanding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98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C43B3-228C-4A4F-8742-5E2B8804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lang="en" i="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rogramming languag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C3C6A-4878-D047-BE99-D190BEDA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C++</a:t>
            </a:r>
            <a:br>
              <a:rPr lang="en-US" dirty="0"/>
            </a:br>
            <a:r>
              <a:rPr lang="en" dirty="0"/>
              <a:t>The GUDHI library uses C++14 and requires </a:t>
            </a:r>
            <a:r>
              <a:rPr lang="en" b="1" dirty="0">
                <a:hlinkClick r:id="rId3"/>
              </a:rPr>
              <a:t>Boost</a:t>
            </a:r>
            <a:r>
              <a:rPr lang="en" dirty="0"/>
              <a:t>. </a:t>
            </a:r>
          </a:p>
          <a:p>
            <a:r>
              <a:rPr lang="en-US" b="1" dirty="0"/>
              <a:t>Python</a:t>
            </a:r>
            <a:br>
              <a:rPr lang="en-US" dirty="0"/>
            </a:br>
            <a:r>
              <a:rPr lang="en-US" dirty="0" err="1"/>
              <a:t>Conda</a:t>
            </a:r>
            <a:endParaRPr lang="en-US" dirty="0"/>
          </a:p>
          <a:p>
            <a:r>
              <a:rPr lang="en-US" b="1" dirty="0"/>
              <a:t>R</a:t>
            </a:r>
            <a:br>
              <a:rPr lang="en-US" b="1" dirty="0"/>
            </a:br>
            <a:r>
              <a:rPr lang="en" dirty="0"/>
              <a:t>GUDHI modules are also accessible though the </a:t>
            </a:r>
            <a:r>
              <a:rPr lang="en" b="1" dirty="0">
                <a:hlinkClick r:id="rId4"/>
              </a:rPr>
              <a:t>R package TDA</a:t>
            </a:r>
            <a:r>
              <a:rPr lang="en" dirty="0"/>
              <a:t> (Statistical Tools for Topological Data Analysis).</a:t>
            </a:r>
          </a:p>
          <a:p>
            <a:r>
              <a:rPr lang="en" b="1" dirty="0"/>
              <a:t>Utilities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70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F0327-2612-DE46-975B-98800363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sng" dirty="0"/>
              <a:t>Documentation</a:t>
            </a:r>
            <a:endParaRPr lang="ru-RU" i="0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85B4B-D1E8-E146-A697-A7CCD488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Python:</a:t>
            </a:r>
          </a:p>
          <a:p>
            <a:pPr lvl="1"/>
            <a:r>
              <a:rPr lang="en-US" b="1" dirty="0"/>
              <a:t>Installation 5/5:</a:t>
            </a:r>
            <a:br>
              <a:rPr lang="en-US" b="1" dirty="0"/>
            </a:br>
            <a:r>
              <a:rPr lang="en-US" dirty="0">
                <a:hlinkClick r:id="rId2"/>
              </a:rPr>
              <a:t>https://gudhi.inria.fr/python/latest/installation.html</a:t>
            </a:r>
            <a:endParaRPr lang="en-US" dirty="0"/>
          </a:p>
          <a:p>
            <a:pPr lvl="1"/>
            <a:r>
              <a:rPr lang="en-US" b="1" dirty="0"/>
              <a:t>Documentation 4/5:</a:t>
            </a:r>
            <a:br>
              <a:rPr lang="en-US" b="1" dirty="0"/>
            </a:br>
            <a:r>
              <a:rPr lang="en-US" dirty="0">
                <a:hlinkClick r:id="rId3"/>
              </a:rPr>
              <a:t>https://gudhi.inria.fr/python/latest/</a:t>
            </a:r>
            <a:endParaRPr lang="en-US" dirty="0"/>
          </a:p>
          <a:p>
            <a:pPr lvl="1"/>
            <a:r>
              <a:rPr lang="en-US" b="1" dirty="0"/>
              <a:t>Tutorial 2/5:</a:t>
            </a:r>
            <a:br>
              <a:rPr lang="en-US" b="1" dirty="0"/>
            </a:br>
            <a:r>
              <a:rPr lang="en-US" dirty="0">
                <a:hlinkClick r:id="rId4"/>
              </a:rPr>
              <a:t>https://github.com/GUDHI/TDA-tutorial</a:t>
            </a:r>
            <a:endParaRPr lang="en-US" dirty="0"/>
          </a:p>
          <a:p>
            <a:r>
              <a:rPr lang="en-US" b="1" dirty="0"/>
              <a:t>C++</a:t>
            </a:r>
          </a:p>
          <a:p>
            <a:pPr lvl="1"/>
            <a:r>
              <a:rPr lang="en-US" b="1" dirty="0"/>
              <a:t>Installation:</a:t>
            </a:r>
            <a:br>
              <a:rPr lang="en-US" b="1" dirty="0"/>
            </a:br>
            <a:r>
              <a:rPr lang="en-US" dirty="0">
                <a:hlinkClick r:id="rId5"/>
              </a:rPr>
              <a:t>https://gudhi.inria.fr/doc/latest/installation.html</a:t>
            </a:r>
            <a:endParaRPr lang="en-US" dirty="0"/>
          </a:p>
          <a:p>
            <a:pPr lvl="1"/>
            <a:r>
              <a:rPr lang="en-US" b="1" dirty="0"/>
              <a:t>Documentation:</a:t>
            </a:r>
            <a:br>
              <a:rPr lang="en-US" b="1" dirty="0"/>
            </a:br>
            <a:r>
              <a:rPr lang="en-US" dirty="0">
                <a:hlinkClick r:id="rId6"/>
              </a:rPr>
              <a:t>https://gudhi.inria.fr/doc/latest/</a:t>
            </a:r>
            <a:endParaRPr lang="en-US" dirty="0"/>
          </a:p>
          <a:p>
            <a:pPr lvl="1"/>
            <a:r>
              <a:rPr lang="en-US" b="1" dirty="0"/>
              <a:t>Tutorial:</a:t>
            </a:r>
            <a:br>
              <a:rPr lang="en-US" b="1" dirty="0"/>
            </a:br>
            <a:r>
              <a:rPr lang="en-US" dirty="0">
                <a:hlinkClick r:id="rId7"/>
              </a:rPr>
              <a:t>https://gudhi.inria.fr/doc/latest/examples.html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5855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931-EF81-D541-A448-77D54572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i="0" dirty="0"/>
              <a:t>Installers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AA775-DB22-B142-98A7-4339F921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 install this package with </a:t>
            </a:r>
            <a:r>
              <a:rPr lang="en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conda</a:t>
            </a:r>
            <a:r>
              <a:rPr lang="en" sz="1800" b="1" dirty="0">
                <a:latin typeface="Calibri" panose="020F0502020204030204" pitchFamily="34" charset="0"/>
                <a:cs typeface="Calibri" panose="020F0502020204030204" pitchFamily="34" charset="0"/>
              </a:rPr>
              <a:t> run one of the following:</a:t>
            </a:r>
            <a:br>
              <a:rPr lang="en" sz="1800" dirty="0"/>
            </a:br>
            <a:r>
              <a:rPr lang="e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conda</a:t>
            </a: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install -c </a:t>
            </a:r>
            <a:r>
              <a:rPr lang="e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conda</a:t>
            </a: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-forge </a:t>
            </a:r>
            <a:r>
              <a:rPr lang="e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gudhi</a:t>
            </a:r>
            <a:b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conda</a:t>
            </a: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 install -c </a:t>
            </a:r>
            <a:r>
              <a:rPr lang="e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conda</a:t>
            </a: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-forge/label/cf201901 </a:t>
            </a:r>
            <a:r>
              <a:rPr lang="e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gudhi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1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56</Words>
  <Application>Microsoft Macintosh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Garamond</vt:lpstr>
      <vt:lpstr>Goudy Old Style</vt:lpstr>
      <vt:lpstr>Proxima Nova</vt:lpstr>
      <vt:lpstr>SavonVTI</vt:lpstr>
      <vt:lpstr>Презентация PowerPoint</vt:lpstr>
      <vt:lpstr>Programming languag</vt:lpstr>
      <vt:lpstr>Documentation</vt:lpstr>
      <vt:lpstr>Installers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Коробков Никита Сергеевич</dc:creator>
  <cp:lastModifiedBy>Коробков Никита Сергеевич</cp:lastModifiedBy>
  <cp:revision>13</cp:revision>
  <dcterms:created xsi:type="dcterms:W3CDTF">2019-11-17T16:11:35Z</dcterms:created>
  <dcterms:modified xsi:type="dcterms:W3CDTF">2019-11-26T16:08:47Z</dcterms:modified>
</cp:coreProperties>
</file>