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945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VTDPCoPLP332ardJ10kLOOh9U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FFF7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2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136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48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5c4a99f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5c4a99fb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585c4a99fb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14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5c4a99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5c4a99f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85c4a99fb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9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50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20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0287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33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02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69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6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95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2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inality/knot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entury Schoolbook"/>
              <a:buNone/>
            </a:pPr>
            <a:r>
              <a:rPr lang="en-US" dirty="0" smtClean="0"/>
              <a:t>Knotter</a:t>
            </a:r>
            <a:br>
              <a:rPr lang="en-US" dirty="0" smtClean="0"/>
            </a:b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082075" y="4241800"/>
            <a:ext cx="3793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ru-RU" sz="2400" dirty="0" smtClean="0"/>
              <a:t>Выполнил</a:t>
            </a:r>
            <a:r>
              <a:rPr lang="ru-RU" sz="2400" dirty="0"/>
              <a:t>а</a:t>
            </a:r>
            <a:r>
              <a:rPr lang="ru-RU" sz="2400" dirty="0" smtClean="0"/>
              <a:t>: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ru-RU" sz="2400" b="1" dirty="0"/>
              <a:t>Горская Ксения</a:t>
            </a:r>
            <a:endParaRPr sz="2400" b="1" dirty="0"/>
          </a:p>
          <a:p>
            <a:pPr marL="0" lvl="0" indent="0" algn="r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ru-RU" sz="2400" b="1" dirty="0" smtClean="0"/>
              <a:t>18 </a:t>
            </a:r>
            <a:r>
              <a:rPr lang="ru-RU" sz="2400" b="1" dirty="0"/>
              <a:t>МАГ ИАД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Четвертая кнопка покажет нам окно результатов анализа со статистикой, которую мы проверили на панели сравнения.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93029" cy="595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54823"/>
            <a:ext cx="11028937" cy="5986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38980" cy="595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" y="653581"/>
            <a:ext cx="11098697" cy="5988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26946"/>
            <a:ext cx="11109235" cy="60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5c4a99fb_1_9"/>
          <p:cNvSpPr txBox="1">
            <a:spLocks noGrp="1"/>
          </p:cNvSpPr>
          <p:nvPr>
            <p:ph type="title" idx="4294967295"/>
          </p:nvPr>
        </p:nvSpPr>
        <p:spPr>
          <a:xfrm>
            <a:off x="5541963" y="2857500"/>
            <a:ext cx="6650037" cy="156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ru-RU" dirty="0"/>
              <a:t>Спасибо за внимание! 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c4a99fb_4_0"/>
          <p:cNvSpPr txBox="1">
            <a:spLocks noGrp="1"/>
          </p:cNvSpPr>
          <p:nvPr>
            <p:ph type="title"/>
          </p:nvPr>
        </p:nvSpPr>
        <p:spPr>
          <a:xfrm>
            <a:off x="2933700" y="232775"/>
            <a:ext cx="8848725" cy="156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Implementation of Mapper algorithm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Topological Data </a:t>
            </a:r>
            <a:r>
              <a:rPr lang="en-US" sz="3200" b="1" dirty="0" smtClean="0"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  <a:hlinkClick r:id="rId3"/>
              </a:rPr>
              <a:t>github.com/rosinality/knotter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</a:b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585c4a99fb_4_0"/>
          <p:cNvSpPr txBox="1">
            <a:spLocks noGrp="1"/>
          </p:cNvSpPr>
          <p:nvPr>
            <p:ph idx="1"/>
          </p:nvPr>
        </p:nvSpPr>
        <p:spPr>
          <a:xfrm>
            <a:off x="2933700" y="2295125"/>
            <a:ext cx="9207300" cy="4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45440">
              <a:buClr>
                <a:srgbClr val="474A55"/>
              </a:buClr>
              <a:buSzPts val="2200"/>
              <a:buFont typeface="Calibri"/>
              <a:buChar char="–"/>
            </a:pPr>
            <a:r>
              <a:rPr lang="en-US" sz="4000" b="1" dirty="0"/>
              <a:t>Installation</a:t>
            </a:r>
          </a:p>
          <a:p>
            <a:pPr marL="0" lvl="0" indent="0">
              <a:buClr>
                <a:srgbClr val="474A55"/>
              </a:buClr>
              <a:buSzPts val="2200"/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pip </a:t>
            </a:r>
            <a:r>
              <a:rPr lang="en-US" sz="2200" dirty="0"/>
              <a:t>install knotter</a:t>
            </a:r>
          </a:p>
          <a:p>
            <a:pPr marL="320040" lvl="0" indent="-345440">
              <a:buClr>
                <a:srgbClr val="474A55"/>
              </a:buClr>
              <a:buSzPts val="2200"/>
              <a:buFont typeface="Calibri"/>
              <a:buChar char="–"/>
            </a:pPr>
            <a:r>
              <a:rPr lang="en-US" sz="3200" b="1" dirty="0"/>
              <a:t>Run web interface</a:t>
            </a:r>
          </a:p>
          <a:p>
            <a:pPr marL="0" lvl="0" indent="0">
              <a:buClr>
                <a:srgbClr val="474A55"/>
              </a:buClr>
              <a:buSzPts val="2200"/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knotter</a:t>
            </a:r>
            <a:endParaRPr lang="en-US" sz="2200" dirty="0"/>
          </a:p>
          <a:p>
            <a:pPr marL="320040" lvl="0" indent="-345440">
              <a:buClr>
                <a:srgbClr val="474A55"/>
              </a:buClr>
              <a:buSzPts val="2200"/>
              <a:buFont typeface="Calibri"/>
              <a:buChar char="–"/>
            </a:pPr>
            <a:endParaRPr lang="ru-RU" sz="2200" dirty="0" smtClean="0"/>
          </a:p>
          <a:p>
            <a:pPr marL="320040" lvl="0" indent="-345440">
              <a:buClr>
                <a:srgbClr val="474A55"/>
              </a:buClr>
              <a:buSzPts val="2200"/>
              <a:buFont typeface="Calibri"/>
              <a:buChar char="–"/>
            </a:pPr>
            <a:r>
              <a:rPr lang="en-US" sz="2200" dirty="0" smtClean="0"/>
              <a:t>Basic </a:t>
            </a:r>
            <a:r>
              <a:rPr lang="en-US" sz="2200" dirty="0"/>
              <a:t>usage is presented in the </a:t>
            </a:r>
            <a:r>
              <a:rPr lang="en-US" sz="2200" b="1" dirty="0"/>
              <a:t>Tutorial</a:t>
            </a:r>
            <a:endParaRPr sz="1900" b="1" dirty="0">
              <a:solidFill>
                <a:srgbClr val="474A5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14301"/>
            <a:ext cx="11418450" cy="438149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Это начальный экран после запуска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Мы можем импортировать набор данных с помощью кнопки BROWSE. CSV поддерживается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/>
              <a:t>После импорта файла данных мы можем выбрать переменные, которые будут использоваться для анализа.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4363"/>
            <a:ext cx="10998337" cy="59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Затем мы должны установить свойства линзы. </a:t>
            </a:r>
            <a:br>
              <a:rPr lang="ru-RU" sz="1800" dirty="0"/>
            </a:br>
            <a:r>
              <a:rPr lang="ru-RU" sz="1800" dirty="0" smtClean="0"/>
              <a:t>После, </a:t>
            </a:r>
            <a:r>
              <a:rPr lang="ru-RU" sz="1800" dirty="0"/>
              <a:t>мы можем нажать кнопку ANALYZE, и мы получим результат.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Мы можем использовать LAYOUT для разметки графа в алгоритме разметки.</a:t>
            </a:r>
            <a:br>
              <a:rPr lang="ru-RU" sz="1800" dirty="0"/>
            </a:br>
            <a:r>
              <a:rPr lang="ru-RU" sz="1800" dirty="0"/>
              <a:t>Также мы можем установить параметры </a:t>
            </a:r>
            <a:r>
              <a:rPr lang="ru-RU" sz="1800" dirty="0" err="1" smtClean="0"/>
              <a:t>Scale</a:t>
            </a:r>
            <a:r>
              <a:rPr lang="en-US" sz="1800" dirty="0"/>
              <a:t> </a:t>
            </a:r>
            <a:r>
              <a:rPr lang="ru-RU" sz="1800" dirty="0" smtClean="0"/>
              <a:t>и </a:t>
            </a:r>
            <a:r>
              <a:rPr lang="ru-RU" sz="1800" dirty="0" err="1" smtClean="0"/>
              <a:t>Gravity</a:t>
            </a:r>
            <a:r>
              <a:rPr lang="en-US" sz="1800" dirty="0" smtClean="0"/>
              <a:t>.</a:t>
            </a:r>
            <a:endParaRPr lang="ru-R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93029" cy="59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Последующий </a:t>
            </a:r>
            <a:r>
              <a:rPr lang="ru-RU" sz="1800" dirty="0" smtClean="0"/>
              <a:t>анализ. Первая кнопка.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На панели </a:t>
            </a:r>
            <a:r>
              <a:rPr lang="en-US" sz="1800" dirty="0" smtClean="0"/>
              <a:t>Coloring </a:t>
            </a:r>
            <a:r>
              <a:rPr lang="ru-RU" sz="1800" dirty="0" smtClean="0"/>
              <a:t>мы </a:t>
            </a:r>
            <a:r>
              <a:rPr lang="ru-RU" sz="1800" dirty="0"/>
              <a:t>можем раскрасить графики, используя значения переменных.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93029" cy="595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54823"/>
            <a:ext cx="11028937" cy="59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0"/>
            <a:ext cx="11418450" cy="571500"/>
          </a:xfrm>
        </p:spPr>
        <p:txBody>
          <a:bodyPr>
            <a:normAutofit fontScale="90000"/>
          </a:bodyPr>
          <a:lstStyle/>
          <a:p>
            <a:r>
              <a:rPr lang="ru-RU" sz="1800" dirty="0" smtClean="0"/>
              <a:t>Вторая кнопка. Так</a:t>
            </a:r>
            <a:r>
              <a:rPr lang="ru-RU" sz="1800" dirty="0"/>
              <a:t>, </a:t>
            </a:r>
            <a:r>
              <a:rPr lang="ru-RU" sz="1800" dirty="0" smtClean="0"/>
              <a:t>выбираем </a:t>
            </a:r>
            <a:r>
              <a:rPr lang="ru-RU" sz="1800" dirty="0"/>
              <a:t>группу, затем </a:t>
            </a:r>
            <a:r>
              <a:rPr lang="ru-RU" sz="1800" dirty="0" smtClean="0"/>
              <a:t>ПКМ захватываем </a:t>
            </a:r>
            <a:r>
              <a:rPr lang="ru-RU" sz="1800" dirty="0"/>
              <a:t>на графике область, чтобы выбрать узлы графика. </a:t>
            </a:r>
            <a:r>
              <a:rPr lang="ru-RU" sz="1800" dirty="0" smtClean="0"/>
              <a:t>Таким </a:t>
            </a:r>
            <a:r>
              <a:rPr lang="ru-RU" sz="1800" dirty="0"/>
              <a:t>образом мы можем назначить узлы, которые мы хотим сравнить в группах.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93029" cy="595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54823"/>
            <a:ext cx="11028937" cy="5986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38980" cy="59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3350"/>
            <a:ext cx="11418450" cy="438150"/>
          </a:xfrm>
        </p:spPr>
        <p:txBody>
          <a:bodyPr>
            <a:normAutofit/>
          </a:bodyPr>
          <a:lstStyle/>
          <a:p>
            <a:r>
              <a:rPr lang="ru-RU" sz="1800" dirty="0"/>
              <a:t>Тогда проверим группы, которые мы хотели сравнить, нажимаем кнопку COMPARE.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53750" cy="595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28937" cy="5957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685801"/>
            <a:ext cx="10993029" cy="5955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54823"/>
            <a:ext cx="11028937" cy="5986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0" y="685801"/>
            <a:ext cx="11038980" cy="595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" y="653581"/>
            <a:ext cx="11098697" cy="59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168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386</TotalTime>
  <Words>140</Words>
  <Application>Microsoft Office PowerPoint</Application>
  <PresentationFormat>Widescreen</PresentationFormat>
  <Paragraphs>22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Knotter </vt:lpstr>
      <vt:lpstr>Implementation of Mapper algorithm  for Topological Data Analysis https://github.com/rosinality/knotter </vt:lpstr>
      <vt:lpstr>Это начальный экран после запуска</vt:lpstr>
      <vt:lpstr>Мы можем импортировать набор данных с помощью кнопки BROWSE. CSV поддерживается. После импорта файла данных мы можем выбрать переменные, которые будут использоваться для анализа.</vt:lpstr>
      <vt:lpstr>Затем мы должны установить свойства линзы.  После, мы можем нажать кнопку ANALYZE, и мы получим результат. </vt:lpstr>
      <vt:lpstr>Мы можем использовать LAYOUT для разметки графа в алгоритме разметки. Также мы можем установить параметры Scale и Gravity.</vt:lpstr>
      <vt:lpstr>Последующий анализ. Первая кнопка.  На панели Coloring мы можем раскрасить графики, используя значения переменных.</vt:lpstr>
      <vt:lpstr>Вторая кнопка. Так, выбираем группу, затем ПКМ захватываем на графике область, чтобы выбрать узлы графика. Таким образом мы можем назначить узлы, которые мы хотим сравнить в группах.</vt:lpstr>
      <vt:lpstr>Тогда проверим группы, которые мы хотели сравнить, нажимаем кнопку COMPARE.</vt:lpstr>
      <vt:lpstr>Четвертая кнопка покажет нам окно результатов анализа со статистикой, которую мы проверили на панели сравнения.</vt:lpstr>
      <vt:lpstr>Спасибо за внимание!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Alpha-Beta Pruning</dc:title>
  <dc:creator>Kseniia Gorskaia</dc:creator>
  <cp:lastModifiedBy>Kseniia Gorskaia</cp:lastModifiedBy>
  <cp:revision>14</cp:revision>
  <dcterms:created xsi:type="dcterms:W3CDTF">2019-05-23T06:58:59Z</dcterms:created>
  <dcterms:modified xsi:type="dcterms:W3CDTF">2019-11-30T15:05:10Z</dcterms:modified>
</cp:coreProperties>
</file>