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7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A1F8-C691-4C20-B0B5-829F2F62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8E05D-4054-45CA-AE32-2D878877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D0FD-2BEF-4BE7-AC20-7B8ADFE4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DF2B-B1D2-4850-BDB7-1128E10C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6ECB-0641-4FB1-8768-908E00B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0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29D-D143-46D8-9668-B4244093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F0CBF-A82B-4570-B3C5-21ED69924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D985-9934-4278-9D64-592A0ADD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F807-2FAC-4C73-B0FF-DFA745F2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5B9B-3DA8-4037-B9DB-5320C596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22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AA223-86B8-4301-9DD9-AE5C798B3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703F7-DC81-4BCC-8067-1D2029C9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6B1A-088F-4C6B-9E26-41B06020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B587-3854-4864-8F44-6716BEFD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CED4-F6DA-4FD3-8B42-EE644DFE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4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EA3-3C30-4AA8-9313-3314794A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3CFA-CCEA-4914-896F-E2B2A0A8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3518-E760-463A-99DD-EBE04268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1DE4-333B-4D69-B469-23D5BC37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BB5C-9207-4BAA-BE0E-B2360E38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90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72D-6C66-40C5-80C2-1D8486D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1AD5-32E9-46CF-BCEA-041F608D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1CFD-2FE4-4DBE-9798-E6A11C08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5406-9353-44D3-97B7-74F6051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2B1C-5C54-4611-8ECF-83E3E20C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0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881B-9784-486F-A770-E1447A2E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6907-281F-49C3-A160-2A7177C5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8B6BB-708D-4022-BCD7-8C83FE54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C22A-BE0E-43F2-8049-0371FC68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FEE4-4FB6-41EE-9D83-6F66026E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ADABB-C2F3-48AD-BBA2-66C8ED15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7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8336-D574-4585-8026-AC29F0E9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71A7B-5EB0-4041-9509-7E324954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545C-166D-4A62-9CD8-21301C11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D9876-868C-4C16-9712-68569E5CA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22169-70C3-4C91-A916-9FE1B9627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6EF8-8E87-4EC8-8269-6BAC2A3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780C0-8A27-48DE-800B-D5E975D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75CD7-58D9-426E-BECC-3BA5091B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3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5706-FE1B-44F0-B600-0D9F42AA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D7FE9-8BB2-4AB8-BA0B-0AC50DF2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D2CA-A48F-492D-9599-98488BB9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F423-5646-4779-B726-71C06154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76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8AB4E-6938-4649-8A30-A6638681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554C8-CAD0-458D-829A-37A0B2CD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FE221-49BB-4424-8F51-C2C0733F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5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43A4-CDA7-49B7-9A2B-94232669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F0D5-B377-4773-89E2-A05B890B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90215-6776-45AF-8D1B-76DD818B0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5B28A-AEE3-41EC-8D95-226E9726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D5E43-D3F8-43C0-943B-6DB85A2B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3DC49-5850-42F2-9B22-E8EE20A6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3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70E3-E0DB-4A4E-AC0E-720B3439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65A4A-CF0E-4BCF-8E6B-F5611244A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8DFB0-9663-4F61-B1A1-F82E832A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608EC-AC83-45CE-BF32-3D21EB9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B4901-6DB6-4513-A3D2-A711345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DABDF-1B96-4EA7-96C5-3A248EEC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8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E4B4B-4FE3-4007-A028-83E23FC1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56B87-43B0-4942-ADE8-46A04704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77A9-9054-4A16-B1FE-AB48B028B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BFA7-7791-4411-9B98-04F26E20B9C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7EFD-0717-4084-BCD6-DBC4BE08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D6F4-8DC1-43DC-843E-219709B59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0352-EF18-47C8-B319-042FD0066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9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0447C-6D3C-41A2-B7EF-39A8AD11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40" y="0"/>
            <a:ext cx="1049891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B1F8EC-C100-459B-9FE4-3D23A931C5F0}"/>
              </a:ext>
            </a:extLst>
          </p:cNvPr>
          <p:cNvSpPr/>
          <p:nvPr/>
        </p:nvSpPr>
        <p:spPr>
          <a:xfrm>
            <a:off x="6514061" y="2971800"/>
            <a:ext cx="4229100" cy="3886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84D937-AD70-4DAD-B5BC-794F3DB9BB60}"/>
              </a:ext>
            </a:extLst>
          </p:cNvPr>
          <p:cNvSpPr/>
          <p:nvPr/>
        </p:nvSpPr>
        <p:spPr>
          <a:xfrm>
            <a:off x="4933950" y="4737100"/>
            <a:ext cx="1441450" cy="266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B497C-133C-461A-9742-F0A7D5E32FE4}"/>
              </a:ext>
            </a:extLst>
          </p:cNvPr>
          <p:cNvSpPr/>
          <p:nvPr/>
        </p:nvSpPr>
        <p:spPr>
          <a:xfrm>
            <a:off x="774700" y="19050"/>
            <a:ext cx="43815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9EA9B-6194-49A3-BEA4-892ED8DDE075}"/>
              </a:ext>
            </a:extLst>
          </p:cNvPr>
          <p:cNvSpPr/>
          <p:nvPr/>
        </p:nvSpPr>
        <p:spPr>
          <a:xfrm>
            <a:off x="3810000" y="241300"/>
            <a:ext cx="4826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AB9C389-2752-4D49-936C-284AAF9BDFE6}"/>
              </a:ext>
            </a:extLst>
          </p:cNvPr>
          <p:cNvSpPr/>
          <p:nvPr/>
        </p:nvSpPr>
        <p:spPr>
          <a:xfrm rot="1403562">
            <a:off x="9408183" y="2074832"/>
            <a:ext cx="1441450" cy="222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92123D-3F75-46DE-8AA4-28756705E8C1}"/>
              </a:ext>
            </a:extLst>
          </p:cNvPr>
          <p:cNvSpPr/>
          <p:nvPr/>
        </p:nvSpPr>
        <p:spPr>
          <a:xfrm rot="17815817">
            <a:off x="559986" y="670731"/>
            <a:ext cx="1441450" cy="222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F12F5-BBBF-4626-8794-4CDE8815BD52}"/>
              </a:ext>
            </a:extLst>
          </p:cNvPr>
          <p:cNvSpPr/>
          <p:nvPr/>
        </p:nvSpPr>
        <p:spPr>
          <a:xfrm>
            <a:off x="774700" y="1474596"/>
            <a:ext cx="1365250" cy="330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1. Open </a:t>
            </a:r>
            <a:r>
              <a:rPr lang="en-US" sz="1300" dirty="0" err="1">
                <a:solidFill>
                  <a:srgbClr val="FF0000"/>
                </a:solidFill>
              </a:rPr>
              <a:t>Transaq</a:t>
            </a:r>
            <a:endParaRPr lang="ru-RU" sz="1300" dirty="0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1F5127-0028-482E-8BE2-22EF9D27F5C0}"/>
              </a:ext>
            </a:extLst>
          </p:cNvPr>
          <p:cNvSpPr/>
          <p:nvPr/>
        </p:nvSpPr>
        <p:spPr>
          <a:xfrm rot="17815817">
            <a:off x="3011084" y="1686789"/>
            <a:ext cx="1441450" cy="222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32C15-47C4-4E5B-9807-914379B5A3F6}"/>
              </a:ext>
            </a:extLst>
          </p:cNvPr>
          <p:cNvSpPr/>
          <p:nvPr/>
        </p:nvSpPr>
        <p:spPr>
          <a:xfrm>
            <a:off x="2940048" y="1761159"/>
            <a:ext cx="1898652" cy="330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2. Open Security Chart</a:t>
            </a:r>
            <a:endParaRPr lang="ru-RU" sz="13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6236E-824D-424E-BEBF-57D09E5FBD9B}"/>
              </a:ext>
            </a:extLst>
          </p:cNvPr>
          <p:cNvSpPr/>
          <p:nvPr/>
        </p:nvSpPr>
        <p:spPr>
          <a:xfrm>
            <a:off x="8741853" y="2165350"/>
            <a:ext cx="1898652" cy="1855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5. Observe prices</a:t>
            </a:r>
            <a:endParaRPr lang="ru-RU" sz="13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730070-D5CD-4B1F-B413-84BCFF859EFC}"/>
              </a:ext>
            </a:extLst>
          </p:cNvPr>
          <p:cNvSpPr/>
          <p:nvPr/>
        </p:nvSpPr>
        <p:spPr>
          <a:xfrm>
            <a:off x="4254498" y="5003800"/>
            <a:ext cx="1898652" cy="2984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3. Open Auto Trader</a:t>
            </a:r>
            <a:endParaRPr lang="ru-RU" sz="13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81601-67FB-4A86-A714-F27DF3B70790}"/>
              </a:ext>
            </a:extLst>
          </p:cNvPr>
          <p:cNvSpPr/>
          <p:nvPr/>
        </p:nvSpPr>
        <p:spPr>
          <a:xfrm>
            <a:off x="6772363" y="3987800"/>
            <a:ext cx="1898652" cy="19471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B050"/>
                </a:solidFill>
              </a:rPr>
              <a:t>4. Preconfigure order</a:t>
            </a:r>
            <a:endParaRPr lang="ru-RU" sz="1300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0BB919-CB3F-4511-9F02-06B9EB0C8BF7}"/>
              </a:ext>
            </a:extLst>
          </p:cNvPr>
          <p:cNvSpPr/>
          <p:nvPr/>
        </p:nvSpPr>
        <p:spPr>
          <a:xfrm>
            <a:off x="6680200" y="3549650"/>
            <a:ext cx="958850" cy="3683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57940D-6F2D-4A24-982A-8096734CEDF0}"/>
              </a:ext>
            </a:extLst>
          </p:cNvPr>
          <p:cNvSpPr/>
          <p:nvPr/>
        </p:nvSpPr>
        <p:spPr>
          <a:xfrm>
            <a:off x="6680200" y="4271410"/>
            <a:ext cx="1384300" cy="73239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3A863-E497-48A8-A214-6ABFFE083C42}"/>
              </a:ext>
            </a:extLst>
          </p:cNvPr>
          <p:cNvSpPr/>
          <p:nvPr/>
        </p:nvSpPr>
        <p:spPr>
          <a:xfrm>
            <a:off x="8123827" y="4411110"/>
            <a:ext cx="670924" cy="29845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F42592-10ED-43BA-8E35-A4BE8355AEDA}"/>
              </a:ext>
            </a:extLst>
          </p:cNvPr>
          <p:cNvSpPr/>
          <p:nvPr/>
        </p:nvSpPr>
        <p:spPr>
          <a:xfrm>
            <a:off x="8737690" y="3542608"/>
            <a:ext cx="888909" cy="4451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52A60C3-8FC6-49D9-A64D-B73173842E0A}"/>
              </a:ext>
            </a:extLst>
          </p:cNvPr>
          <p:cNvSpPr/>
          <p:nvPr/>
        </p:nvSpPr>
        <p:spPr>
          <a:xfrm>
            <a:off x="5661112" y="3972960"/>
            <a:ext cx="1044576" cy="266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4FA36DB-E4C9-4345-B3F7-BCE7086F9FCF}"/>
              </a:ext>
            </a:extLst>
          </p:cNvPr>
          <p:cNvSpPr/>
          <p:nvPr/>
        </p:nvSpPr>
        <p:spPr>
          <a:xfrm rot="8496446">
            <a:off x="9330618" y="3750437"/>
            <a:ext cx="768129" cy="222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4998FCC-C4AD-480E-B54F-517F6E9833A4}"/>
              </a:ext>
            </a:extLst>
          </p:cNvPr>
          <p:cNvSpPr/>
          <p:nvPr/>
        </p:nvSpPr>
        <p:spPr>
          <a:xfrm rot="8496446">
            <a:off x="9708284" y="3779095"/>
            <a:ext cx="768129" cy="222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30168C-B139-48E9-A770-3AB2A6F5A974}"/>
              </a:ext>
            </a:extLst>
          </p:cNvPr>
          <p:cNvSpPr/>
          <p:nvPr/>
        </p:nvSpPr>
        <p:spPr>
          <a:xfrm>
            <a:off x="9743635" y="3364080"/>
            <a:ext cx="1579160" cy="4011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7. Buy or Sell with preconfigured SL/TP</a:t>
            </a:r>
            <a:endParaRPr lang="ru-RU" sz="13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03C610-4A08-45D2-AD45-968A094DF157}"/>
              </a:ext>
            </a:extLst>
          </p:cNvPr>
          <p:cNvSpPr/>
          <p:nvPr/>
        </p:nvSpPr>
        <p:spPr>
          <a:xfrm>
            <a:off x="10216422" y="5193967"/>
            <a:ext cx="1579160" cy="4011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8. Or Buy AND Sell at once</a:t>
            </a:r>
            <a:endParaRPr lang="ru-RU" sz="1300" dirty="0">
              <a:solidFill>
                <a:srgbClr val="FF0000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BE6256F-3A39-41FB-80E8-960820E05F9C}"/>
              </a:ext>
            </a:extLst>
          </p:cNvPr>
          <p:cNvSpPr/>
          <p:nvPr/>
        </p:nvSpPr>
        <p:spPr>
          <a:xfrm rot="13091470">
            <a:off x="10051684" y="4798597"/>
            <a:ext cx="768129" cy="222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92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Rudnev</dc:creator>
  <cp:lastModifiedBy>Maxim Rudnev</cp:lastModifiedBy>
  <cp:revision>2</cp:revision>
  <dcterms:created xsi:type="dcterms:W3CDTF">2024-06-15T05:45:55Z</dcterms:created>
  <dcterms:modified xsi:type="dcterms:W3CDTF">2024-06-15T05:59:16Z</dcterms:modified>
</cp:coreProperties>
</file>