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.fntdata"/><Relationship Id="rId6" Type="http://schemas.openxmlformats.org/officeDocument/2006/relationships/slide" Target="slides/slide1.xml"/><Relationship Id="rId18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4f6fc44a_1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4f6fc44a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0291a33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0291a3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0291a33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0291a3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0291a33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0291a3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1" name="Google Shape;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7813" l="0" r="0" t="7813"/>
          <a:stretch/>
        </p:blipFill>
        <p:spPr>
          <a:xfrm>
            <a:off x="1265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515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Введение в веб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333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Видео 3. Программное обеспечение, которое мы будем применять в курсе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690850" y="1721800"/>
            <a:ext cx="8754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Веб-технологии: уязвимости и безопасность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видео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Nginx.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Установка php-fpm, Burp.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Инструменты разработчика Chrome (Firefox).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 amt="20000"/>
          </a:blip>
          <a:srcRect b="7869" l="0" r="0" t="7869"/>
          <a:stretch/>
        </p:blipFill>
        <p:spPr>
          <a:xfrm>
            <a:off x="0" y="0"/>
            <a:ext cx="1219199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Nginx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Nginx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События, которые происходили с сервером записываются в специальный файл — лог.</a:t>
            </a:r>
            <a:endParaRPr/>
          </a:p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Nginx можно настраивать, для этого есть специальные файлы.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0"/>
          </a:blip>
          <a:srcRect b="4860" l="0" r="0" t="2744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type="title"/>
          </p:nvPr>
        </p:nvSpPr>
        <p:spPr>
          <a:xfrm>
            <a:off x="690850" y="460075"/>
            <a:ext cx="10745400" cy="54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Что делать? если мы хотим подробнее узнать, что происходит в браузере?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 rotWithShape="1">
          <a:blip r:embed="rId3">
            <a:alphaModFix amt="20000"/>
          </a:blip>
          <a:srcRect b="7735" l="0" r="0" t="7726"/>
          <a:stretch/>
        </p:blipFill>
        <p:spPr>
          <a:xfrm>
            <a:off x="0" y="0"/>
            <a:ext cx="1219200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Установка php-fpm, Burp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 amt="21000"/>
          </a:blip>
          <a:srcRect b="7834" l="0" r="0" t="7834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</a:rPr>
              <a:t>Инструменты разработчика Chrome (Firefox)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Вы узнали, как смотреть логи Nginx, зачем нужны логи.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Как установить Burp, php-fpm.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Научились использовать инструменты разработчика Chrome (Firefox).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