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bold.fntdata"/><Relationship Id="rId6" Type="http://schemas.openxmlformats.org/officeDocument/2006/relationships/slide" Target="slides/slide1.xml"/><Relationship Id="rId18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4f6fc44a_1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4f6fc44a_1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bc8aaf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0bc8aaf6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bc8aaf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0bc8aaf6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bc8aaf6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bc8aaf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64f6fc44a_1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64f6fc44a_1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3" name="Google Shape;3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1" name="Google Shape;4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0000"/>
          </a:blip>
          <a:srcRect b="5356" l="0" r="0" t="5365"/>
          <a:stretch/>
        </p:blipFill>
        <p:spPr>
          <a:xfrm>
            <a:off x="12650" y="0"/>
            <a:ext cx="12191997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Введение в веб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Видео 4. Прокси. Burp Suite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1</a:t>
            </a:r>
            <a:endParaRPr/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690850" y="1721800"/>
            <a:ext cx="8754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Веб-технологии: уязвимости и безопасность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видео</a:t>
            </a:r>
            <a:endParaRPr/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Что такое прокси-сервер. </a:t>
            </a:r>
            <a:endParaRPr/>
          </a:p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Burp Suite.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3">
            <a:alphaModFix amt="20000"/>
          </a:blip>
          <a:srcRect b="7813" l="0" r="0" t="7813"/>
          <a:stretch/>
        </p:blipFill>
        <p:spPr>
          <a:xfrm>
            <a:off x="0" y="0"/>
            <a:ext cx="12191999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Что такое прокси-сервер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Что такое прокси-сервер</a:t>
            </a:r>
            <a:endParaRPr/>
          </a:p>
        </p:txBody>
      </p:sp>
      <p:cxnSp>
        <p:nvCxnSpPr>
          <p:cNvPr id="139" name="Google Shape;139;p29"/>
          <p:cNvCxnSpPr>
            <a:stCxn id="140" idx="3"/>
            <a:endCxn id="141" idx="1"/>
          </p:cNvCxnSpPr>
          <p:nvPr/>
        </p:nvCxnSpPr>
        <p:spPr>
          <a:xfrm>
            <a:off x="5831244" y="3800975"/>
            <a:ext cx="226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9"/>
          <p:cNvSpPr/>
          <p:nvPr/>
        </p:nvSpPr>
        <p:spPr>
          <a:xfrm>
            <a:off x="4151844" y="2534075"/>
            <a:ext cx="1679400" cy="25338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Прокси- сервер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8096771" y="2874598"/>
            <a:ext cx="1587300" cy="185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Сервер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623400" y="2889014"/>
            <a:ext cx="1587300" cy="185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Клиент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29"/>
          <p:cNvCxnSpPr>
            <a:stCxn id="142" idx="3"/>
            <a:endCxn id="140" idx="1"/>
          </p:cNvCxnSpPr>
          <p:nvPr/>
        </p:nvCxnSpPr>
        <p:spPr>
          <a:xfrm flipH="1" rot="10800000">
            <a:off x="2210700" y="3801014"/>
            <a:ext cx="19410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Что такое прокси-сервер</a:t>
            </a: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4353291" y="1846375"/>
            <a:ext cx="1999800" cy="75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Прокси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30"/>
          <p:cNvSpPr/>
          <p:nvPr/>
        </p:nvSpPr>
        <p:spPr>
          <a:xfrm>
            <a:off x="1100813" y="3245559"/>
            <a:ext cx="3344400" cy="7599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Обратный (Reverse) прокси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6508148" y="3245559"/>
            <a:ext cx="3105000" cy="7599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Прямой (Forward) прокси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623401" y="4845886"/>
            <a:ext cx="1064700" cy="75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nginx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3866176" y="4845886"/>
            <a:ext cx="1064700" cy="75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30"/>
          <p:cNvCxnSpPr>
            <a:stCxn id="149" idx="2"/>
            <a:endCxn id="150" idx="0"/>
          </p:cNvCxnSpPr>
          <p:nvPr/>
        </p:nvCxnSpPr>
        <p:spPr>
          <a:xfrm rot="5400000">
            <a:off x="3743391" y="1635775"/>
            <a:ext cx="639300" cy="25803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30"/>
          <p:cNvCxnSpPr>
            <a:stCxn id="149" idx="2"/>
            <a:endCxn id="151" idx="0"/>
          </p:cNvCxnSpPr>
          <p:nvPr/>
        </p:nvCxnSpPr>
        <p:spPr>
          <a:xfrm flipH="1" rot="-5400000">
            <a:off x="6387291" y="1572175"/>
            <a:ext cx="639300" cy="27075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30"/>
          <p:cNvCxnSpPr>
            <a:stCxn id="150" idx="2"/>
            <a:endCxn id="152" idx="0"/>
          </p:cNvCxnSpPr>
          <p:nvPr/>
        </p:nvCxnSpPr>
        <p:spPr>
          <a:xfrm rot="5400000">
            <a:off x="1544213" y="3616959"/>
            <a:ext cx="840300" cy="16173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30"/>
          <p:cNvCxnSpPr>
            <a:stCxn id="150" idx="2"/>
            <a:endCxn id="153" idx="0"/>
          </p:cNvCxnSpPr>
          <p:nvPr/>
        </p:nvCxnSpPr>
        <p:spPr>
          <a:xfrm flipH="1" rot="-5400000">
            <a:off x="3165563" y="3612909"/>
            <a:ext cx="840300" cy="16254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30"/>
          <p:cNvSpPr/>
          <p:nvPr/>
        </p:nvSpPr>
        <p:spPr>
          <a:xfrm>
            <a:off x="5906929" y="5017609"/>
            <a:ext cx="1064700" cy="75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burp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9149704" y="5017609"/>
            <a:ext cx="1064700" cy="75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0"/>
          <p:cNvCxnSpPr>
            <a:stCxn id="151" idx="2"/>
            <a:endCxn id="158" idx="0"/>
          </p:cNvCxnSpPr>
          <p:nvPr/>
        </p:nvCxnSpPr>
        <p:spPr>
          <a:xfrm rot="5400000">
            <a:off x="6743798" y="3700809"/>
            <a:ext cx="1012200" cy="16215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30"/>
          <p:cNvCxnSpPr>
            <a:stCxn id="151" idx="2"/>
            <a:endCxn id="159" idx="0"/>
          </p:cNvCxnSpPr>
          <p:nvPr/>
        </p:nvCxnSpPr>
        <p:spPr>
          <a:xfrm flipH="1" rot="-5400000">
            <a:off x="8365298" y="3700809"/>
            <a:ext cx="1012200" cy="16215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30"/>
          <p:cNvSpPr/>
          <p:nvPr/>
        </p:nvSpPr>
        <p:spPr>
          <a:xfrm>
            <a:off x="7528331" y="5047958"/>
            <a:ext cx="1064700" cy="75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charles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30"/>
          <p:cNvCxnSpPr>
            <a:stCxn id="151" idx="2"/>
            <a:endCxn id="162" idx="0"/>
          </p:cNvCxnSpPr>
          <p:nvPr/>
        </p:nvCxnSpPr>
        <p:spPr>
          <a:xfrm>
            <a:off x="8060648" y="4005459"/>
            <a:ext cx="0" cy="104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30"/>
          <p:cNvSpPr/>
          <p:nvPr/>
        </p:nvSpPr>
        <p:spPr>
          <a:xfrm>
            <a:off x="2244803" y="4845886"/>
            <a:ext cx="1064700" cy="75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oboto"/>
                <a:ea typeface="Roboto"/>
                <a:cs typeface="Roboto"/>
                <a:sym typeface="Roboto"/>
              </a:rPr>
              <a:t>apache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30"/>
          <p:cNvCxnSpPr>
            <a:stCxn id="150" idx="2"/>
            <a:endCxn id="164" idx="0"/>
          </p:cNvCxnSpPr>
          <p:nvPr/>
        </p:nvCxnSpPr>
        <p:spPr>
          <a:xfrm>
            <a:off x="2773013" y="4005459"/>
            <a:ext cx="4200" cy="84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 amt="0"/>
          </a:blip>
          <a:srcRect b="4860" l="0" r="0" t="2744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>
            <p:ph type="title"/>
          </p:nvPr>
        </p:nvSpPr>
        <p:spPr>
          <a:xfrm>
            <a:off x="690850" y="460075"/>
            <a:ext cx="10613700" cy="543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Как анализировать запросы и ответы браузера?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 amt="20000"/>
          </a:blip>
          <a:srcRect b="7813" l="0" r="0" t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</a:rPr>
              <a:t>Burp Suite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Узнали, зачем нужен Burp Suite.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ru-RU"/>
              <a:t>Узнали, как использовать history, interception, repeater — функции Burp Suite.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