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afe3140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afe31405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afe314059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afe3140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fe3140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afe31405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4f6fc44a_1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4f6fc44a_1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afe3140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afe31405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fe3140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afe31405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afe31405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afe31405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1" name="Google Shape;4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0000"/>
          </a:blip>
          <a:srcRect b="7735" l="0" r="0" t="7726"/>
          <a:stretch/>
        </p:blipFill>
        <p:spPr>
          <a:xfrm>
            <a:off x="1265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Введение в веб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Видео 1. Общая схема работы веб-приложений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690850" y="1721800"/>
            <a:ext cx="8754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Веб-технологии: уязвимости и безопасность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Вы узнали, как работают веб-приложения, как происходит деление на сервер и клиента.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Познакомились с основными понятиями веба.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690850" y="692150"/>
            <a:ext cx="46812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Общая схема работы веб-приложений.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Server Side.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Программное обеспечение, которое мы будем применять в курсе.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Прокси. Burp Suite.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Разбор домашнего задания.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9325" y="2916175"/>
            <a:ext cx="46812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К концу урока мы будем уметь настраивать инфраструктуру для исследования веб-приложений и понимать основные концепции работы веба.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0850" y="692150"/>
            <a:ext cx="4681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видео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Как устроено взаимодействие в вебе?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Что такое клиент и сервер?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 amt="20000"/>
          </a:blip>
          <a:srcRect b="7820" l="0" r="0" t="7812"/>
          <a:stretch/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Как устроено взаимодействие в вебе?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Как устроено взаимодействие в вебе?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5186409" y="2192374"/>
            <a:ext cx="2103600" cy="338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Сервер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623400" y="2192314"/>
            <a:ext cx="1730400" cy="3387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Клиент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48" name="Google Shape;148;p30"/>
          <p:cNvCxnSpPr/>
          <p:nvPr/>
        </p:nvCxnSpPr>
        <p:spPr>
          <a:xfrm flipH="1" rot="10800000">
            <a:off x="2360136" y="2527042"/>
            <a:ext cx="2804700" cy="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30"/>
          <p:cNvSpPr txBox="1"/>
          <p:nvPr/>
        </p:nvSpPr>
        <p:spPr>
          <a:xfrm>
            <a:off x="2936573" y="2090548"/>
            <a:ext cx="1474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Запрос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30"/>
          <p:cNvCxnSpPr/>
          <p:nvPr/>
        </p:nvCxnSpPr>
        <p:spPr>
          <a:xfrm flipH="1" rot="10800000">
            <a:off x="2367758" y="3182548"/>
            <a:ext cx="2804700" cy="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" name="Google Shape;151;p30"/>
          <p:cNvSpPr txBox="1"/>
          <p:nvPr/>
        </p:nvSpPr>
        <p:spPr>
          <a:xfrm>
            <a:off x="3001184" y="2804907"/>
            <a:ext cx="1474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Ответ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30"/>
          <p:cNvCxnSpPr/>
          <p:nvPr/>
        </p:nvCxnSpPr>
        <p:spPr>
          <a:xfrm flipH="1" rot="10800000">
            <a:off x="2360136" y="4189718"/>
            <a:ext cx="2804700" cy="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30"/>
          <p:cNvSpPr txBox="1"/>
          <p:nvPr/>
        </p:nvSpPr>
        <p:spPr>
          <a:xfrm>
            <a:off x="2936573" y="3753224"/>
            <a:ext cx="1474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Запрос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30"/>
          <p:cNvCxnSpPr/>
          <p:nvPr/>
        </p:nvCxnSpPr>
        <p:spPr>
          <a:xfrm flipH="1" rot="10800000">
            <a:off x="2367758" y="4845224"/>
            <a:ext cx="2804700" cy="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5" name="Google Shape;155;p30"/>
          <p:cNvSpPr txBox="1"/>
          <p:nvPr/>
        </p:nvSpPr>
        <p:spPr>
          <a:xfrm>
            <a:off x="3001184" y="4467583"/>
            <a:ext cx="1474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Ответ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p30"/>
          <p:cNvCxnSpPr/>
          <p:nvPr/>
        </p:nvCxnSpPr>
        <p:spPr>
          <a:xfrm flipH="1">
            <a:off x="8019822" y="1950325"/>
            <a:ext cx="10800" cy="382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0"/>
          <p:cNvSpPr txBox="1"/>
          <p:nvPr/>
        </p:nvSpPr>
        <p:spPr>
          <a:xfrm flipH="1" rot="5400000">
            <a:off x="7542075" y="3449452"/>
            <a:ext cx="147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Время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2848294" y="5040841"/>
            <a:ext cx="1887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21000"/>
          </a:blip>
          <a:srcRect b="7813" l="0" r="0" t="7813"/>
          <a:stretch/>
        </p:blipFill>
        <p:spPr>
          <a:xfrm>
            <a:off x="0" y="0"/>
            <a:ext cx="1219199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Что такое клиент и сервер?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Клиент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В нашем случае: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Браузер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Curl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Python</a:t>
            </a:r>
            <a:endParaRPr/>
          </a:p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А также: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Приложение на компьютере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Приложение на телефоне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Телевизор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Лампочка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Сервер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None/>
            </a:pPr>
            <a:r>
              <a:rPr lang="ru-RU">
                <a:solidFill>
                  <a:srgbClr val="FF0A05"/>
                </a:solidFill>
              </a:rPr>
              <a:t>Сервер</a:t>
            </a:r>
            <a:r>
              <a:rPr lang="ru-RU">
                <a:solidFill>
                  <a:srgbClr val="FF0A05"/>
                </a:solidFill>
              </a:rPr>
              <a:t> </a:t>
            </a:r>
            <a:r>
              <a:rPr lang="ru-RU"/>
              <a:t>— программное обеспечение, которое обрабатывает запросы и выдает ответы клиенту 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b="7820" l="0" r="0" t="7812"/>
          <a:stretch/>
        </p:blipFill>
        <p:spPr>
          <a:xfrm>
            <a:off x="6096000" y="-100"/>
            <a:ext cx="6096002" cy="685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Как устроено взаимодействие в вебе?</a:t>
            </a:r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4374939" y="1836975"/>
            <a:ext cx="2011200" cy="764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Сервер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34"/>
          <p:cNvSpPr/>
          <p:nvPr/>
        </p:nvSpPr>
        <p:spPr>
          <a:xfrm>
            <a:off x="1772165" y="3244281"/>
            <a:ext cx="2011200" cy="76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Программное обеспечение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7070192" y="3244281"/>
            <a:ext cx="2011200" cy="76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Компьютер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2210886" y="4853897"/>
            <a:ext cx="1133700" cy="764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apache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623401" y="4853897"/>
            <a:ext cx="1070700" cy="764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nginx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3884996" y="4853897"/>
            <a:ext cx="1070700" cy="764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</a:rPr>
              <a:t>...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0" name="Google Shape;190;p34"/>
          <p:cNvCxnSpPr>
            <a:stCxn id="184" idx="2"/>
            <a:endCxn id="185" idx="0"/>
          </p:cNvCxnSpPr>
          <p:nvPr/>
        </p:nvCxnSpPr>
        <p:spPr>
          <a:xfrm rot="5400000">
            <a:off x="3757689" y="1621425"/>
            <a:ext cx="642900" cy="26028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4"/>
          <p:cNvCxnSpPr>
            <a:stCxn id="184" idx="2"/>
            <a:endCxn id="186" idx="0"/>
          </p:cNvCxnSpPr>
          <p:nvPr/>
        </p:nvCxnSpPr>
        <p:spPr>
          <a:xfrm flipH="1" rot="-5400000">
            <a:off x="6406689" y="1575225"/>
            <a:ext cx="642900" cy="26952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4"/>
          <p:cNvCxnSpPr>
            <a:stCxn id="185" idx="2"/>
            <a:endCxn id="188" idx="0"/>
          </p:cNvCxnSpPr>
          <p:nvPr/>
        </p:nvCxnSpPr>
        <p:spPr>
          <a:xfrm rot="5400000">
            <a:off x="1545665" y="3621681"/>
            <a:ext cx="845100" cy="1619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4"/>
          <p:cNvCxnSpPr>
            <a:stCxn id="185" idx="2"/>
            <a:endCxn id="189" idx="0"/>
          </p:cNvCxnSpPr>
          <p:nvPr/>
        </p:nvCxnSpPr>
        <p:spPr>
          <a:xfrm flipH="1" rot="-5400000">
            <a:off x="3176465" y="3609981"/>
            <a:ext cx="845100" cy="16425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4"/>
          <p:cNvCxnSpPr>
            <a:stCxn id="185" idx="2"/>
            <a:endCxn id="187" idx="0"/>
          </p:cNvCxnSpPr>
          <p:nvPr/>
        </p:nvCxnSpPr>
        <p:spPr>
          <a:xfrm>
            <a:off x="2777765" y="4008681"/>
            <a:ext cx="0" cy="84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