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9eebbe18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9eebbe18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6d767a5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6d767a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6d767a5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96d767a5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96d767a5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96d767a5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9eebbe1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9eebbe1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9eebbe1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9eebbe1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URL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Общая структура URL. Абсолютный/относительный URL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https://geekbrains.ru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7" name="Google Shape;357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http://example.com → </a:t>
            </a:r>
            <a:r>
              <a:rPr lang="ru" sz="1600">
                <a:solidFill>
                  <a:srgbClr val="2C2D30"/>
                </a:solidFill>
              </a:rPr>
              <a:t>http://example.com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//mail.ru → </a:t>
            </a:r>
            <a:r>
              <a:rPr lang="ru" sz="1600">
                <a:solidFill>
                  <a:srgbClr val="2C2D30"/>
                </a:solidFill>
              </a:rPr>
              <a:t>https://mail.ru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/admin/index.html → https://geekbrains.ru/admin/index.html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?name=vasya → https://geekbrains.ru?name=vasya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#chapter=3 → https://geekbrains.ru#chapter=3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4" name="Google Shape;384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1" name="Google Shape;391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Узнали, что такое URL.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Поняли, из каких частей состоит URL.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Узнали, чем отличаются абсолютный и относительный URL.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8" name="Google Shape;418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○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HTTP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HTML и CSS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JavaScript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Браузеры: концепции безопасности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Same Origin Policy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Client-Side-технологии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Общая структура URL. Абсолютный/относительный URL.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Схема, логин/пароль для доступа к ресурсу, схемы сторонних приложений.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Доменное имя. DNS. Punycode.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375" y="57150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Порт, путь.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Запрос, якорь.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4"/>
            </a:pPr>
            <a:r>
              <a:rPr lang="ru" sz="1600">
                <a:solidFill>
                  <a:srgbClr val="2C2D30"/>
                </a:solidFill>
              </a:rPr>
              <a:t>Разбор домашнего задания.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мы будем уметь составлять URL для запроса необходимого ресурса, изменять настройки DNS, пользоваться программами host и whois.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4" name="Google Shape;184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серверу однозначно понять, какой ресурс запрашивает клиент?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75" y="1025604"/>
            <a:ext cx="6856823" cy="315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2" name="Google Shape;282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75" y="1716777"/>
            <a:ext cx="6856825" cy="159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375" y="783100"/>
            <a:ext cx="68544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http://geekbrains.ru — абсолютный,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//mail.ru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абслютный (schemless),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/admin/index.html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относительный (в пределах домена),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user/1 </a:t>
            </a:r>
            <a:r>
              <a:rPr lang="ru" sz="1600">
                <a:solidFill>
                  <a:srgbClr val="2C2D30"/>
                </a:solidFill>
              </a:rPr>
              <a:t>—</a:t>
            </a:r>
            <a:r>
              <a:rPr lang="ru" sz="1600">
                <a:solidFill>
                  <a:srgbClr val="2C2D30"/>
                </a:solidFill>
              </a:rPr>
              <a:t> относительный (в пределах документа),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?name=vasya </a:t>
            </a:r>
            <a:r>
              <a:rPr lang="ru" sz="1600">
                <a:solidFill>
                  <a:srgbClr val="2C2D30"/>
                </a:solidFill>
              </a:rPr>
              <a:t>— относительный (в пределах документа),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#chapter=3 </a:t>
            </a:r>
            <a:r>
              <a:rPr lang="ru" sz="1600">
                <a:solidFill>
                  <a:srgbClr val="2C2D30"/>
                </a:solidFill>
              </a:rPr>
              <a:t>— относительный (в пределах документа),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https://geekbrains.ru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http://example.com → 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//mail.ru → 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/admin/index.html → 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?name=vasya → 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#chapter=3 → ?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