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6df73f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6df73f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6df73f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6df73f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6df73ff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96df73ff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URL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Схема, логин/пароль для доступа к ресурсу, схемы сторонних приложений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схема, какие схемы бывают, для чего они нужны.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Логин и пароль для доступа к ресурсу.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серверу и клиенту общаться на одном языке?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Схема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https: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file: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javascript: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data: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ограничить доступ к ресурсу /admin?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Базовая авторизация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999999"/>
                </a:solidFill>
              </a:rPr>
              <a:t>login:</a:t>
            </a:r>
            <a:r>
              <a:rPr lang="ru" sz="1600">
                <a:solidFill>
                  <a:srgbClr val="2C2D30"/>
                </a:solidFill>
              </a:rPr>
              <a:t> admin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999999"/>
                </a:solidFill>
              </a:rPr>
              <a:t>password:</a:t>
            </a:r>
            <a:r>
              <a:rPr lang="ru" sz="1600">
                <a:solidFill>
                  <a:srgbClr val="2C2D30"/>
                </a:solidFill>
              </a:rPr>
              <a:t> sjdgksyoscbk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YWRtaW4uc2pkZ2tzeW9zY2JrCg==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3764200" y="2634050"/>
            <a:ext cx="1236900" cy="8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схема, для чего она применяется.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Примеры основных схем веба.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базовая авторизация, зачем она нужна.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