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a893a514a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a893a514a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a893a514a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a893a514a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Пробел обрывает URL, но %20 нет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a893a514a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a893a514a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7ae5c4bc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7ae5c4bc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6df740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6df740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893a514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893a514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a893a51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a893a51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a893a514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a893a514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a893a514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a893a514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96df740d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96df740d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a893a514a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a893a514a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URL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Видео 4. Порт, путь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429300" y="57145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Веб-технологии: уязвимости и безопасность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2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Браузер применяет URL encode перед отправкой данных на сервер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2" name="Google Shape;382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14" name="Google Shape;414;p2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825" y="287525"/>
            <a:ext cx="6816375" cy="44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URL encode позволяет передавать символы без учета их синтаксического значения в контексте URL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48" name="Google Shape;448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Итоги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55" name="Google Shape;455;p2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Вы узнали: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путь в URL, для чего он нужен.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Как производится URL encode.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порт, зачем он нужен в URL.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56" name="Google Shape;456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62" name="Google Shape;462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82" name="Google Shape;482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видео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" name="Google Shape;89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Что такое порт, зачем он нужен, какие порты бывают.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П</a:t>
            </a:r>
            <a:r>
              <a:rPr lang="ru" sz="1600">
                <a:solidFill>
                  <a:srgbClr val="2C2D30"/>
                </a:solidFill>
              </a:rPr>
              <a:t>уть в URL.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URL encode.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6" name="Google Shape;116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Как обратиться к другой программе, которая запущена на сервере?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9" name="Google Shape;149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Говорят, что с</a:t>
            </a:r>
            <a:r>
              <a:rPr lang="ru" sz="3200">
                <a:solidFill>
                  <a:srgbClr val="4C5D6E"/>
                </a:solidFill>
              </a:rPr>
              <a:t>ервисы слушают на порту.</a:t>
            </a:r>
            <a:br>
              <a:rPr lang="ru" sz="3200">
                <a:solidFill>
                  <a:srgbClr val="4C5D6E"/>
                </a:solidFill>
              </a:rPr>
            </a:b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Например, Nginx с конфигом по умолчанию слушает порт 80.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Стандартные порты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" name="Google Shape;189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80 -- http (http://geekbrains.ru:80 == http://geekbrains.ru)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443 -- https </a:t>
            </a:r>
            <a:r>
              <a:rPr lang="ru" sz="1600">
                <a:solidFill>
                  <a:srgbClr val="2C2D30"/>
                </a:solidFill>
              </a:rPr>
              <a:t>(https://geekbrains.ru:443 == https://geekbrains.ru)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22 -- ssh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...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6" name="Google Shape;216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http://geekbrains.ru:443</a:t>
            </a:r>
            <a:br>
              <a:rPr lang="ru" sz="3200">
                <a:solidFill>
                  <a:srgbClr val="4C5D6E"/>
                </a:solidFill>
              </a:rPr>
            </a:br>
            <a:r>
              <a:rPr lang="ru" sz="3200">
                <a:solidFill>
                  <a:srgbClr val="4C5D6E"/>
                </a:solidFill>
              </a:rPr>
              <a:t>https://geekbrains.ru:80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На портах с 0 по 1024 нельзя слушать без прав суперпользователя.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2" name="Google Shape;282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Путь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89" name="Google Shape;289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999999"/>
                </a:solidFill>
              </a:rPr>
              <a:t>https://geekbrains.ru</a:t>
            </a:r>
            <a:r>
              <a:rPr lang="ru" sz="1600">
                <a:solidFill>
                  <a:srgbClr val="000000"/>
                </a:solidFill>
              </a:rPr>
              <a:t>/topics/5200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999999"/>
                </a:solidFill>
              </a:rPr>
              <a:t>https://geekbrains.ru:443</a:t>
            </a:r>
            <a:r>
              <a:rPr lang="ru" sz="1600">
                <a:solidFill>
                  <a:srgbClr val="2C2D30"/>
                </a:solidFill>
              </a:rPr>
              <a:t>/login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000000"/>
                </a:solidFill>
              </a:rPr>
              <a:t>...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6" name="Google Shape;316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https://geekbrains.ru/%75%73%65%72%73%2f%32%38%33%33%39%31%32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49" name="Google Shape;349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