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96df741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96df741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f741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f741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6df7414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6df7414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6df7414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6df741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6df7414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96df7414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6df7414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6df7414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ab8f638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ab8f638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URL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5. Запрос, якорь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дальше?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8" name="Google Shape;358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Копнем глубже: рассмотрим протокол HTTP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Научимся работать с протоколом HTTP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5" name="Google Shape;385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запрос в URL, для чего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якорь, зачем он нужен в URL.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передать данные на сервер?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Запрос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999999"/>
                </a:solidFill>
              </a:rPr>
              <a:t>https://geekbrains.ru/courses</a:t>
            </a:r>
            <a:r>
              <a:rPr lang="ru" sz="1600">
                <a:solidFill>
                  <a:srgbClr val="2C2D30"/>
                </a:solidFill>
              </a:rPr>
              <a:t>?tab=professions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999999"/>
                </a:solidFill>
              </a:rPr>
              <a:t>https://e.mail.ru/search/</a:t>
            </a:r>
            <a:r>
              <a:rPr lang="ru" sz="1600">
                <a:solidFill>
                  <a:srgbClr val="2C2D30"/>
                </a:solidFill>
              </a:rPr>
              <a:t>?q_query=mail&amp;from_suggest=0&amp;from_search=1&amp;q_threads=1</a:t>
            </a:r>
            <a:endParaRPr b="1"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Запрос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q_query=mail&amp;from_suggest=0&amp;from_search=1&amp;q_threads=1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C2D30"/>
                </a:solidFill>
              </a:rPr>
              <a:t>q_query</a:t>
            </a:r>
            <a:r>
              <a:rPr lang="ru" sz="1600">
                <a:solidFill>
                  <a:srgbClr val="2C2D30"/>
                </a:solidFill>
              </a:rPr>
              <a:t> — параметр,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C2D30"/>
                </a:solidFill>
              </a:rPr>
              <a:t>mail</a:t>
            </a:r>
            <a:r>
              <a:rPr lang="ru" sz="1600">
                <a:solidFill>
                  <a:srgbClr val="2C2D30"/>
                </a:solidFill>
              </a:rPr>
              <a:t> — значение параметра,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2C2D30"/>
                </a:solidFill>
              </a:rPr>
              <a:t>&amp; </a:t>
            </a:r>
            <a:r>
              <a:rPr lang="ru" sz="1600">
                <a:solidFill>
                  <a:srgbClr val="2C2D30"/>
                </a:solidFill>
              </a:rPr>
              <a:t>— разделитель,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Обычно разделителем является </a:t>
            </a:r>
            <a:r>
              <a:rPr b="1" lang="ru" sz="1600">
                <a:solidFill>
                  <a:srgbClr val="2C2D30"/>
                </a:solidFill>
              </a:rPr>
              <a:t>&amp;</a:t>
            </a:r>
            <a:r>
              <a:rPr lang="ru" sz="1600">
                <a:solidFill>
                  <a:srgbClr val="2C2D30"/>
                </a:solidFill>
              </a:rPr>
              <a:t>, но некоторые парсеры принимают за разделитель и </a:t>
            </a:r>
            <a:r>
              <a:rPr b="1" lang="ru" sz="1600">
                <a:solidFill>
                  <a:srgbClr val="2C2D30"/>
                </a:solidFill>
              </a:rPr>
              <a:t>;</a:t>
            </a:r>
            <a:endParaRPr b="1" sz="1600">
              <a:solidFill>
                <a:srgbClr val="2C2D30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</a:t>
            </a:r>
            <a:r>
              <a:rPr lang="ru" sz="3200">
                <a:solidFill>
                  <a:srgbClr val="4C5D6E"/>
                </a:solidFill>
              </a:rPr>
              <a:t>переместиться на определенное место на странице</a:t>
            </a:r>
            <a:r>
              <a:rPr lang="ru" sz="3200">
                <a:solidFill>
                  <a:srgbClr val="4C5D6E"/>
                </a:solidFill>
              </a:rPr>
              <a:t>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Якорь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https://geekbrains.ru/#page1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https://geekbrains.ru/#page2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https://geekbrains.ru/#page3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b="1" lang="ru" sz="1600">
                <a:solidFill>
                  <a:srgbClr val="2C2D30"/>
                </a:solidFill>
              </a:rPr>
              <a:t>Данные в якоре не уходят на сервер!</a:t>
            </a:r>
            <a:endParaRPr b="1" sz="1600">
              <a:solidFill>
                <a:srgbClr val="2C2D30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575" y="942531"/>
            <a:ext cx="6780627" cy="324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запрос в URL, для чего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якорь, зачем он нужен в URL.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1" name="Google Shape;351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